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modernComment_10E_D9D811CC.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61" r:id="rId5"/>
    <p:sldId id="262" r:id="rId6"/>
    <p:sldId id="267" r:id="rId7"/>
    <p:sldId id="268" r:id="rId8"/>
    <p:sldId id="263" r:id="rId9"/>
    <p:sldId id="269" r:id="rId10"/>
    <p:sldId id="279" r:id="rId11"/>
    <p:sldId id="270" r:id="rId12"/>
    <p:sldId id="271" r:id="rId13"/>
    <p:sldId id="278" r:id="rId14"/>
    <p:sldId id="272" r:id="rId15"/>
    <p:sldId id="273" r:id="rId16"/>
    <p:sldId id="274" r:id="rId17"/>
    <p:sldId id="275" r:id="rId18"/>
    <p:sldId id="276" r:id="rId19"/>
    <p:sldId id="277" r:id="rId20"/>
    <p:sldId id="280"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8FF874-CFCB-FD62-D0CB-C95CC7D0F92C}" name="Waraich, Sumeet" initials="WS" userId="S::swaraich@kingcounty.gov::ad0bd138-694c-41dd-961b-d68a7db89a97" providerId="AD"/>
  <p188:author id="{3FF32CDC-5811-005E-0E4D-48F514815AE5}" name="Pineda Reyes, Claudia" initials="CP" userId="S::clpinedareyes@kingcounty.gov::fdf63f51-3e1b-45c9-b134-25ec395bf2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E22F90"/>
    <a:srgbClr val="464547"/>
    <a:srgbClr val="F8F4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6E88A-B55D-4209-8708-A890A1946F33}" v="1" dt="2026-06-18T17:31:48.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6" autoAdjust="0"/>
    <p:restoredTop sz="94660"/>
  </p:normalViewPr>
  <p:slideViewPr>
    <p:cSldViewPr snapToGrid="0">
      <p:cViewPr varScale="1">
        <p:scale>
          <a:sx n="59" d="100"/>
          <a:sy n="59" d="100"/>
        </p:scale>
        <p:origin x="876"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aich, Sumeet" userId="S::swaraich@kingcounty.gov::ad0bd138-694c-41dd-961b-d68a7db89a97" providerId="AD" clId="Web-{056DD0A8-EA79-12D8-6D18-459B068E8E0B}"/>
    <pc:docChg chg="mod">
      <pc:chgData name="Waraich, Sumeet" userId="S::swaraich@kingcounty.gov::ad0bd138-694c-41dd-961b-d68a7db89a97" providerId="AD" clId="Web-{056DD0A8-EA79-12D8-6D18-459B068E8E0B}" dt="2026-06-12T19:58:18.694" v="0"/>
      <pc:docMkLst>
        <pc:docMk/>
      </pc:docMkLst>
    </pc:docChg>
  </pc:docChgLst>
  <pc:docChgLst>
    <pc:chgData name="Pineda Reyes, Claudia" userId="fdf63f51-3e1b-45c9-b134-25ec395bf2e5" providerId="ADAL" clId="{B9E20CE2-2299-462B-964C-BBCD76E9E60A}"/>
    <pc:docChg chg="undo custSel addSld delSld modSld sldOrd">
      <pc:chgData name="Pineda Reyes, Claudia" userId="fdf63f51-3e1b-45c9-b134-25ec395bf2e5" providerId="ADAL" clId="{B9E20CE2-2299-462B-964C-BBCD76E9E60A}" dt="2026-06-18T19:52:48.167" v="3907" actId="20577"/>
      <pc:docMkLst>
        <pc:docMk/>
      </pc:docMkLst>
      <pc:sldChg chg="modSp mod">
        <pc:chgData name="Pineda Reyes, Claudia" userId="fdf63f51-3e1b-45c9-b134-25ec395bf2e5" providerId="ADAL" clId="{B9E20CE2-2299-462B-964C-BBCD76E9E60A}" dt="2026-06-18T17:32:04.393" v="3730" actId="20577"/>
        <pc:sldMkLst>
          <pc:docMk/>
          <pc:sldMk cId="1006636606" sldId="261"/>
        </pc:sldMkLst>
        <pc:spChg chg="mod">
          <ac:chgData name="Pineda Reyes, Claudia" userId="fdf63f51-3e1b-45c9-b134-25ec395bf2e5" providerId="ADAL" clId="{B9E20CE2-2299-462B-964C-BBCD76E9E60A}" dt="2026-06-18T17:32:04.393" v="3730" actId="20577"/>
          <ac:spMkLst>
            <pc:docMk/>
            <pc:sldMk cId="1006636606" sldId="261"/>
            <ac:spMk id="4" creationId="{67F02324-5E30-8F40-F2B0-F9182D83E251}"/>
          </ac:spMkLst>
        </pc:spChg>
      </pc:sldChg>
      <pc:sldChg chg="modSp mod">
        <pc:chgData name="Pineda Reyes, Claudia" userId="fdf63f51-3e1b-45c9-b134-25ec395bf2e5" providerId="ADAL" clId="{B9E20CE2-2299-462B-964C-BBCD76E9E60A}" dt="2026-06-11T23:07:37.058" v="580" actId="207"/>
        <pc:sldMkLst>
          <pc:docMk/>
          <pc:sldMk cId="875937205" sldId="263"/>
        </pc:sldMkLst>
        <pc:spChg chg="mod">
          <ac:chgData name="Pineda Reyes, Claudia" userId="fdf63f51-3e1b-45c9-b134-25ec395bf2e5" providerId="ADAL" clId="{B9E20CE2-2299-462B-964C-BBCD76E9E60A}" dt="2026-06-11T23:07:37.058" v="580" actId="207"/>
          <ac:spMkLst>
            <pc:docMk/>
            <pc:sldMk cId="875937205" sldId="263"/>
            <ac:spMk id="4" creationId="{5AC27BF0-9C1A-B87A-C8C0-33AA922AD547}"/>
          </ac:spMkLst>
        </pc:spChg>
      </pc:sldChg>
      <pc:sldChg chg="modSp mod">
        <pc:chgData name="Pineda Reyes, Claudia" userId="fdf63f51-3e1b-45c9-b134-25ec395bf2e5" providerId="ADAL" clId="{B9E20CE2-2299-462B-964C-BBCD76E9E60A}" dt="2026-06-11T23:17:50.330" v="786" actId="113"/>
        <pc:sldMkLst>
          <pc:docMk/>
          <pc:sldMk cId="1816593685" sldId="267"/>
        </pc:sldMkLst>
        <pc:spChg chg="mod">
          <ac:chgData name="Pineda Reyes, Claudia" userId="fdf63f51-3e1b-45c9-b134-25ec395bf2e5" providerId="ADAL" clId="{B9E20CE2-2299-462B-964C-BBCD76E9E60A}" dt="2026-06-11T23:17:50.330" v="786" actId="113"/>
          <ac:spMkLst>
            <pc:docMk/>
            <pc:sldMk cId="1816593685" sldId="267"/>
            <ac:spMk id="3" creationId="{FF6DFD02-ED16-51C3-5549-2C119FF50037}"/>
          </ac:spMkLst>
        </pc:spChg>
      </pc:sldChg>
      <pc:sldChg chg="addSp delSp modSp mod">
        <pc:chgData name="Pineda Reyes, Claudia" userId="fdf63f51-3e1b-45c9-b134-25ec395bf2e5" providerId="ADAL" clId="{B9E20CE2-2299-462B-964C-BBCD76E9E60A}" dt="2026-06-12T20:29:32.687" v="3385" actId="20577"/>
        <pc:sldMkLst>
          <pc:docMk/>
          <pc:sldMk cId="3945021707" sldId="268"/>
        </pc:sldMkLst>
        <pc:spChg chg="mod">
          <ac:chgData name="Pineda Reyes, Claudia" userId="fdf63f51-3e1b-45c9-b134-25ec395bf2e5" providerId="ADAL" clId="{B9E20CE2-2299-462B-964C-BBCD76E9E60A}" dt="2026-06-12T20:23:59.981" v="3157" actId="20577"/>
          <ac:spMkLst>
            <pc:docMk/>
            <pc:sldMk cId="3945021707" sldId="268"/>
            <ac:spMk id="2" creationId="{2771E57C-5273-DA29-B9D6-140E0CDDA432}"/>
          </ac:spMkLst>
        </pc:spChg>
        <pc:spChg chg="add mod">
          <ac:chgData name="Pineda Reyes, Claudia" userId="fdf63f51-3e1b-45c9-b134-25ec395bf2e5" providerId="ADAL" clId="{B9E20CE2-2299-462B-964C-BBCD76E9E60A}" dt="2026-06-11T22:47:00.448" v="259" actId="1035"/>
          <ac:spMkLst>
            <pc:docMk/>
            <pc:sldMk cId="3945021707" sldId="268"/>
            <ac:spMk id="3" creationId="{A526D77C-4904-B877-A0CB-DAD35F9E9A4B}"/>
          </ac:spMkLst>
        </pc:spChg>
        <pc:spChg chg="mod">
          <ac:chgData name="Pineda Reyes, Claudia" userId="fdf63f51-3e1b-45c9-b134-25ec395bf2e5" providerId="ADAL" clId="{B9E20CE2-2299-462B-964C-BBCD76E9E60A}" dt="2026-06-12T20:29:32.687" v="3385" actId="20577"/>
          <ac:spMkLst>
            <pc:docMk/>
            <pc:sldMk cId="3945021707" sldId="268"/>
            <ac:spMk id="4" creationId="{9653149E-59DF-B80B-316B-A3EC5CD84159}"/>
          </ac:spMkLst>
        </pc:spChg>
        <pc:spChg chg="add mod">
          <ac:chgData name="Pineda Reyes, Claudia" userId="fdf63f51-3e1b-45c9-b134-25ec395bf2e5" providerId="ADAL" clId="{B9E20CE2-2299-462B-964C-BBCD76E9E60A}" dt="2026-06-11T22:49:57.360" v="476" actId="1036"/>
          <ac:spMkLst>
            <pc:docMk/>
            <pc:sldMk cId="3945021707" sldId="268"/>
            <ac:spMk id="6" creationId="{A78A697F-9BFB-73AC-471E-745AC357A48B}"/>
          </ac:spMkLst>
        </pc:spChg>
        <pc:spChg chg="add mod">
          <ac:chgData name="Pineda Reyes, Claudia" userId="fdf63f51-3e1b-45c9-b134-25ec395bf2e5" providerId="ADAL" clId="{B9E20CE2-2299-462B-964C-BBCD76E9E60A}" dt="2026-06-12T20:29:04.405" v="3326" actId="20577"/>
          <ac:spMkLst>
            <pc:docMk/>
            <pc:sldMk cId="3945021707" sldId="268"/>
            <ac:spMk id="7" creationId="{6A866E56-4924-A4E3-8ED1-BDFB8FC76929}"/>
          </ac:spMkLst>
        </pc:spChg>
        <pc:spChg chg="add mod">
          <ac:chgData name="Pineda Reyes, Claudia" userId="fdf63f51-3e1b-45c9-b134-25ec395bf2e5" providerId="ADAL" clId="{B9E20CE2-2299-462B-964C-BBCD76E9E60A}" dt="2026-06-11T22:50:21.022" v="545" actId="1037"/>
          <ac:spMkLst>
            <pc:docMk/>
            <pc:sldMk cId="3945021707" sldId="268"/>
            <ac:spMk id="8" creationId="{D0502B27-E768-97A4-C7AB-CA711B1CB5A5}"/>
          </ac:spMkLst>
        </pc:spChg>
        <pc:spChg chg="add mod">
          <ac:chgData name="Pineda Reyes, Claudia" userId="fdf63f51-3e1b-45c9-b134-25ec395bf2e5" providerId="ADAL" clId="{B9E20CE2-2299-462B-964C-BBCD76E9E60A}" dt="2026-06-11T22:51:47.857" v="576" actId="1036"/>
          <ac:spMkLst>
            <pc:docMk/>
            <pc:sldMk cId="3945021707" sldId="268"/>
            <ac:spMk id="15" creationId="{A8538206-98E5-F27A-8CEF-9CEEB8C93238}"/>
          </ac:spMkLst>
        </pc:spChg>
        <pc:spChg chg="add mod">
          <ac:chgData name="Pineda Reyes, Claudia" userId="fdf63f51-3e1b-45c9-b134-25ec395bf2e5" providerId="ADAL" clId="{B9E20CE2-2299-462B-964C-BBCD76E9E60A}" dt="2026-06-11T22:51:06.517" v="564" actId="1076"/>
          <ac:spMkLst>
            <pc:docMk/>
            <pc:sldMk cId="3945021707" sldId="268"/>
            <ac:spMk id="16" creationId="{B483C6FD-5900-A9A1-ECBC-96E9E36BD6BD}"/>
          </ac:spMkLst>
        </pc:spChg>
        <pc:spChg chg="add mod">
          <ac:chgData name="Pineda Reyes, Claudia" userId="fdf63f51-3e1b-45c9-b134-25ec395bf2e5" providerId="ADAL" clId="{B9E20CE2-2299-462B-964C-BBCD76E9E60A}" dt="2026-06-11T22:51:31.704" v="570" actId="1076"/>
          <ac:spMkLst>
            <pc:docMk/>
            <pc:sldMk cId="3945021707" sldId="268"/>
            <ac:spMk id="17" creationId="{31B157EE-4D7F-8A7E-D542-BAB4588A5F54}"/>
          </ac:spMkLst>
        </pc:spChg>
      </pc:sldChg>
      <pc:sldChg chg="delSp modSp mod">
        <pc:chgData name="Pineda Reyes, Claudia" userId="fdf63f51-3e1b-45c9-b134-25ec395bf2e5" providerId="ADAL" clId="{B9E20CE2-2299-462B-964C-BBCD76E9E60A}" dt="2026-06-12T20:28:47.209" v="3325" actId="478"/>
        <pc:sldMkLst>
          <pc:docMk/>
          <pc:sldMk cId="3074347207" sldId="269"/>
        </pc:sldMkLst>
        <pc:spChg chg="mod">
          <ac:chgData name="Pineda Reyes, Claudia" userId="fdf63f51-3e1b-45c9-b134-25ec395bf2e5" providerId="ADAL" clId="{B9E20CE2-2299-462B-964C-BBCD76E9E60A}" dt="2026-06-12T00:02:30.016" v="2311" actId="20577"/>
          <ac:spMkLst>
            <pc:docMk/>
            <pc:sldMk cId="3074347207" sldId="269"/>
            <ac:spMk id="2" creationId="{339F45BA-8AF2-6C32-1DD6-48C0609F53B0}"/>
          </ac:spMkLst>
        </pc:spChg>
        <pc:spChg chg="mod">
          <ac:chgData name="Pineda Reyes, Claudia" userId="fdf63f51-3e1b-45c9-b134-25ec395bf2e5" providerId="ADAL" clId="{B9E20CE2-2299-462B-964C-BBCD76E9E60A}" dt="2026-06-12T20:28:44.744" v="3324" actId="20577"/>
          <ac:spMkLst>
            <pc:docMk/>
            <pc:sldMk cId="3074347207" sldId="269"/>
            <ac:spMk id="3" creationId="{53104890-683F-D1BD-A942-C6BEFC88B985}"/>
          </ac:spMkLst>
        </pc:spChg>
      </pc:sldChg>
      <pc:sldChg chg="modSp mod modCm">
        <pc:chgData name="Pineda Reyes, Claudia" userId="fdf63f51-3e1b-45c9-b134-25ec395bf2e5" providerId="ADAL" clId="{B9E20CE2-2299-462B-964C-BBCD76E9E60A}" dt="2026-06-12T21:15:01.476" v="3402" actId="20577"/>
        <pc:sldMkLst>
          <pc:docMk/>
          <pc:sldMk cId="3654816204" sldId="270"/>
        </pc:sldMkLst>
        <pc:spChg chg="mod">
          <ac:chgData name="Pineda Reyes, Claudia" userId="fdf63f51-3e1b-45c9-b134-25ec395bf2e5" providerId="ADAL" clId="{B9E20CE2-2299-462B-964C-BBCD76E9E60A}" dt="2026-06-12T20:30:35.701" v="3389" actId="1076"/>
          <ac:spMkLst>
            <pc:docMk/>
            <pc:sldMk cId="3654816204" sldId="270"/>
            <ac:spMk id="2" creationId="{B6B3A648-AAD4-6555-92EA-B2647DAEFB0C}"/>
          </ac:spMkLst>
        </pc:spChg>
        <pc:spChg chg="mod">
          <ac:chgData name="Pineda Reyes, Claudia" userId="fdf63f51-3e1b-45c9-b134-25ec395bf2e5" providerId="ADAL" clId="{B9E20CE2-2299-462B-964C-BBCD76E9E60A}" dt="2026-06-12T20:26:58.492" v="3289" actId="14100"/>
          <ac:spMkLst>
            <pc:docMk/>
            <pc:sldMk cId="3654816204" sldId="270"/>
            <ac:spMk id="3" creationId="{2CC2A101-6D97-2104-6C06-7E809909F3A6}"/>
          </ac:spMkLst>
        </pc:spChg>
        <pc:spChg chg="mod">
          <ac:chgData name="Pineda Reyes, Claudia" userId="fdf63f51-3e1b-45c9-b134-25ec395bf2e5" providerId="ADAL" clId="{B9E20CE2-2299-462B-964C-BBCD76E9E60A}" dt="2026-06-12T21:15:01.476" v="3402" actId="20577"/>
          <ac:spMkLst>
            <pc:docMk/>
            <pc:sldMk cId="3654816204" sldId="270"/>
            <ac:spMk id="4" creationId="{9E276822-F1D8-2CF9-1668-20632771314D}"/>
          </ac:spMkLst>
        </pc:spChg>
        <pc:extLst>
          <p:ext xmlns:p="http://schemas.openxmlformats.org/presentationml/2006/main" uri="{D6D511B9-2390-475A-947B-AFAB55BFBCF1}">
            <pc226:cmChg xmlns:pc226="http://schemas.microsoft.com/office/powerpoint/2022/06/main/command" chg="mod">
              <pc226:chgData name="Pineda Reyes, Claudia" userId="fdf63f51-3e1b-45c9-b134-25ec395bf2e5" providerId="ADAL" clId="{B9E20CE2-2299-462B-964C-BBCD76E9E60A}" dt="2026-06-12T20:26:34.574" v="3279" actId="20577"/>
              <pc2:cmMkLst xmlns:pc2="http://schemas.microsoft.com/office/powerpoint/2019/9/main/command">
                <pc:docMk/>
                <pc:sldMk cId="3654816204" sldId="270"/>
                <pc2:cmMk id="{19EC70E3-284D-4438-B8CF-35632F9EBC26}"/>
              </pc2:cmMkLst>
            </pc226:cmChg>
          </p:ext>
        </pc:extLst>
      </pc:sldChg>
      <pc:sldChg chg="modSp mod">
        <pc:chgData name="Pineda Reyes, Claudia" userId="fdf63f51-3e1b-45c9-b134-25ec395bf2e5" providerId="ADAL" clId="{B9E20CE2-2299-462B-964C-BBCD76E9E60A}" dt="2026-06-18T17:31:48.901" v="3729"/>
        <pc:sldMkLst>
          <pc:docMk/>
          <pc:sldMk cId="3886898993" sldId="271"/>
        </pc:sldMkLst>
        <pc:spChg chg="mod">
          <ac:chgData name="Pineda Reyes, Claudia" userId="fdf63f51-3e1b-45c9-b134-25ec395bf2e5" providerId="ADAL" clId="{B9E20CE2-2299-462B-964C-BBCD76E9E60A}" dt="2026-06-18T17:31:48.901" v="3729"/>
          <ac:spMkLst>
            <pc:docMk/>
            <pc:sldMk cId="3886898993" sldId="271"/>
            <ac:spMk id="2" creationId="{A14DA425-E6FB-1E3C-B500-AC4EB1C50A49}"/>
          </ac:spMkLst>
        </pc:spChg>
      </pc:sldChg>
      <pc:sldChg chg="modSp mod">
        <pc:chgData name="Pineda Reyes, Claudia" userId="fdf63f51-3e1b-45c9-b134-25ec395bf2e5" providerId="ADAL" clId="{B9E20CE2-2299-462B-964C-BBCD76E9E60A}" dt="2026-06-11T23:07:47.261" v="581" actId="207"/>
        <pc:sldMkLst>
          <pc:docMk/>
          <pc:sldMk cId="3503309878" sldId="272"/>
        </pc:sldMkLst>
        <pc:spChg chg="mod">
          <ac:chgData name="Pineda Reyes, Claudia" userId="fdf63f51-3e1b-45c9-b134-25ec395bf2e5" providerId="ADAL" clId="{B9E20CE2-2299-462B-964C-BBCD76E9E60A}" dt="2026-06-11T23:07:47.261" v="581" actId="207"/>
          <ac:spMkLst>
            <pc:docMk/>
            <pc:sldMk cId="3503309878" sldId="272"/>
            <ac:spMk id="4" creationId="{C46C94BD-B143-6C58-A1C4-77890BCEEE04}"/>
          </ac:spMkLst>
        </pc:spChg>
      </pc:sldChg>
      <pc:sldChg chg="modSp mod">
        <pc:chgData name="Pineda Reyes, Claudia" userId="fdf63f51-3e1b-45c9-b134-25ec395bf2e5" providerId="ADAL" clId="{B9E20CE2-2299-462B-964C-BBCD76E9E60A}" dt="2026-06-18T19:26:15.283" v="3789" actId="20577"/>
        <pc:sldMkLst>
          <pc:docMk/>
          <pc:sldMk cId="218681096" sldId="273"/>
        </pc:sldMkLst>
        <pc:spChg chg="mod">
          <ac:chgData name="Pineda Reyes, Claudia" userId="fdf63f51-3e1b-45c9-b134-25ec395bf2e5" providerId="ADAL" clId="{B9E20CE2-2299-462B-964C-BBCD76E9E60A}" dt="2026-06-18T19:26:15.283" v="3789" actId="20577"/>
          <ac:spMkLst>
            <pc:docMk/>
            <pc:sldMk cId="218681096" sldId="273"/>
            <ac:spMk id="2" creationId="{04B1A00D-52E6-505E-1168-58344EF2A2EA}"/>
          </ac:spMkLst>
        </pc:spChg>
      </pc:sldChg>
      <pc:sldChg chg="addSp delSp modSp mod">
        <pc:chgData name="Pineda Reyes, Claudia" userId="fdf63f51-3e1b-45c9-b134-25ec395bf2e5" providerId="ADAL" clId="{B9E20CE2-2299-462B-964C-BBCD76E9E60A}" dt="2026-06-18T17:33:37.124" v="3760" actId="692"/>
        <pc:sldMkLst>
          <pc:docMk/>
          <pc:sldMk cId="1512803695" sldId="274"/>
        </pc:sldMkLst>
        <pc:spChg chg="mod">
          <ac:chgData name="Pineda Reyes, Claudia" userId="fdf63f51-3e1b-45c9-b134-25ec395bf2e5" providerId="ADAL" clId="{B9E20CE2-2299-462B-964C-BBCD76E9E60A}" dt="2026-06-15T18:27:10.931" v="3431" actId="20577"/>
          <ac:spMkLst>
            <pc:docMk/>
            <pc:sldMk cId="1512803695" sldId="274"/>
            <ac:spMk id="3" creationId="{1432A74B-65CF-6A4B-9019-54B49B3F5D62}"/>
          </ac:spMkLst>
        </pc:spChg>
        <pc:spChg chg="add mod">
          <ac:chgData name="Pineda Reyes, Claudia" userId="fdf63f51-3e1b-45c9-b134-25ec395bf2e5" providerId="ADAL" clId="{B9E20CE2-2299-462B-964C-BBCD76E9E60A}" dt="2026-06-11T23:45:56.683" v="1556" actId="1036"/>
          <ac:spMkLst>
            <pc:docMk/>
            <pc:sldMk cId="1512803695" sldId="274"/>
            <ac:spMk id="4" creationId="{4883D888-2B73-756F-BE2E-C6E76C462267}"/>
          </ac:spMkLst>
        </pc:spChg>
        <pc:spChg chg="add mod">
          <ac:chgData name="Pineda Reyes, Claudia" userId="fdf63f51-3e1b-45c9-b134-25ec395bf2e5" providerId="ADAL" clId="{B9E20CE2-2299-462B-964C-BBCD76E9E60A}" dt="2026-06-11T23:45:56.683" v="1556" actId="1036"/>
          <ac:spMkLst>
            <pc:docMk/>
            <pc:sldMk cId="1512803695" sldId="274"/>
            <ac:spMk id="5" creationId="{5B1316CE-3725-5668-A3DA-05C08A6AFCD2}"/>
          </ac:spMkLst>
        </pc:spChg>
        <pc:spChg chg="add mod">
          <ac:chgData name="Pineda Reyes, Claudia" userId="fdf63f51-3e1b-45c9-b134-25ec395bf2e5" providerId="ADAL" clId="{B9E20CE2-2299-462B-964C-BBCD76E9E60A}" dt="2026-06-12T00:09:37.876" v="2430" actId="1036"/>
          <ac:spMkLst>
            <pc:docMk/>
            <pc:sldMk cId="1512803695" sldId="274"/>
            <ac:spMk id="8" creationId="{8F9E49B8-FEDF-0B92-94C2-77D209D96903}"/>
          </ac:spMkLst>
        </pc:spChg>
        <pc:spChg chg="add mod">
          <ac:chgData name="Pineda Reyes, Claudia" userId="fdf63f51-3e1b-45c9-b134-25ec395bf2e5" providerId="ADAL" clId="{B9E20CE2-2299-462B-964C-BBCD76E9E60A}" dt="2026-06-12T00:09:16.448" v="2423" actId="20577"/>
          <ac:spMkLst>
            <pc:docMk/>
            <pc:sldMk cId="1512803695" sldId="274"/>
            <ac:spMk id="9" creationId="{2730D1BD-E12C-0C2C-1735-57AB6C7C50B8}"/>
          </ac:spMkLst>
        </pc:spChg>
        <pc:spChg chg="add mod">
          <ac:chgData name="Pineda Reyes, Claudia" userId="fdf63f51-3e1b-45c9-b134-25ec395bf2e5" providerId="ADAL" clId="{B9E20CE2-2299-462B-964C-BBCD76E9E60A}" dt="2026-06-11T23:45:56.683" v="1556" actId="1036"/>
          <ac:spMkLst>
            <pc:docMk/>
            <pc:sldMk cId="1512803695" sldId="274"/>
            <ac:spMk id="17" creationId="{E1DCEB27-565F-D9ED-A7BA-86360B5CF6D1}"/>
          </ac:spMkLst>
        </pc:spChg>
        <pc:spChg chg="add mod">
          <ac:chgData name="Pineda Reyes, Claudia" userId="fdf63f51-3e1b-45c9-b134-25ec395bf2e5" providerId="ADAL" clId="{B9E20CE2-2299-462B-964C-BBCD76E9E60A}" dt="2026-06-11T23:47:26.103" v="1570" actId="1038"/>
          <ac:spMkLst>
            <pc:docMk/>
            <pc:sldMk cId="1512803695" sldId="274"/>
            <ac:spMk id="20" creationId="{A397879C-1961-65F9-F061-4DE6F90E9601}"/>
          </ac:spMkLst>
        </pc:spChg>
        <pc:spChg chg="add mod">
          <ac:chgData name="Pineda Reyes, Claudia" userId="fdf63f51-3e1b-45c9-b134-25ec395bf2e5" providerId="ADAL" clId="{B9E20CE2-2299-462B-964C-BBCD76E9E60A}" dt="2026-06-18T17:33:37.124" v="3760" actId="692"/>
          <ac:spMkLst>
            <pc:docMk/>
            <pc:sldMk cId="1512803695" sldId="274"/>
            <ac:spMk id="27" creationId="{A9C36D75-B36A-FFDF-B9BA-8AB71BDB8341}"/>
          </ac:spMkLst>
        </pc:spChg>
        <pc:spChg chg="add mod">
          <ac:chgData name="Pineda Reyes, Claudia" userId="fdf63f51-3e1b-45c9-b134-25ec395bf2e5" providerId="ADAL" clId="{B9E20CE2-2299-462B-964C-BBCD76E9E60A}" dt="2026-06-11T23:45:56.683" v="1556" actId="1036"/>
          <ac:spMkLst>
            <pc:docMk/>
            <pc:sldMk cId="1512803695" sldId="274"/>
            <ac:spMk id="30" creationId="{3DAF3DA3-E281-2C76-B201-8CDEA89D3FDD}"/>
          </ac:spMkLst>
        </pc:spChg>
        <pc:spChg chg="add mod">
          <ac:chgData name="Pineda Reyes, Claudia" userId="fdf63f51-3e1b-45c9-b134-25ec395bf2e5" providerId="ADAL" clId="{B9E20CE2-2299-462B-964C-BBCD76E9E60A}" dt="2026-06-18T17:33:20.439" v="3740" actId="692"/>
          <ac:spMkLst>
            <pc:docMk/>
            <pc:sldMk cId="1512803695" sldId="274"/>
            <ac:spMk id="46" creationId="{34B3ECB6-7A17-0AF0-8FB8-08CD5FB955AC}"/>
          </ac:spMkLst>
        </pc:spChg>
        <pc:spChg chg="add mod">
          <ac:chgData name="Pineda Reyes, Claudia" userId="fdf63f51-3e1b-45c9-b134-25ec395bf2e5" providerId="ADAL" clId="{B9E20CE2-2299-462B-964C-BBCD76E9E60A}" dt="2026-06-18T17:33:29.392" v="3750" actId="692"/>
          <ac:spMkLst>
            <pc:docMk/>
            <pc:sldMk cId="1512803695" sldId="274"/>
            <ac:spMk id="47" creationId="{973D72F9-0789-295F-692A-B9B5EA7ED5C9}"/>
          </ac:spMkLst>
        </pc:spChg>
        <pc:spChg chg="add mod">
          <ac:chgData name="Pineda Reyes, Claudia" userId="fdf63f51-3e1b-45c9-b134-25ec395bf2e5" providerId="ADAL" clId="{B9E20CE2-2299-462B-964C-BBCD76E9E60A}" dt="2026-06-11T23:58:51.820" v="2132" actId="1035"/>
          <ac:spMkLst>
            <pc:docMk/>
            <pc:sldMk cId="1512803695" sldId="274"/>
            <ac:spMk id="51" creationId="{2C3F62ED-3F6D-0E05-E7C9-19678A4D7313}"/>
          </ac:spMkLst>
        </pc:spChg>
        <pc:cxnChg chg="add mod">
          <ac:chgData name="Pineda Reyes, Claudia" userId="fdf63f51-3e1b-45c9-b134-25ec395bf2e5" providerId="ADAL" clId="{B9E20CE2-2299-462B-964C-BBCD76E9E60A}" dt="2026-06-11T23:27:17.977" v="1264" actId="1037"/>
          <ac:cxnSpMkLst>
            <pc:docMk/>
            <pc:sldMk cId="1512803695" sldId="274"/>
            <ac:cxnSpMk id="7" creationId="{5ACE1281-7DFC-3D63-B2AA-C995E5227AF4}"/>
          </ac:cxnSpMkLst>
        </pc:cxnChg>
        <pc:cxnChg chg="add mod">
          <ac:chgData name="Pineda Reyes, Claudia" userId="fdf63f51-3e1b-45c9-b134-25ec395bf2e5" providerId="ADAL" clId="{B9E20CE2-2299-462B-964C-BBCD76E9E60A}" dt="2026-06-11T23:35:13.113" v="1408" actId="1036"/>
          <ac:cxnSpMkLst>
            <pc:docMk/>
            <pc:sldMk cId="1512803695" sldId="274"/>
            <ac:cxnSpMk id="10" creationId="{EE10D409-07B0-0111-BC50-2CAE1D7C0FD6}"/>
          </ac:cxnSpMkLst>
        </pc:cxnChg>
        <pc:cxnChg chg="add mod">
          <ac:chgData name="Pineda Reyes, Claudia" userId="fdf63f51-3e1b-45c9-b134-25ec395bf2e5" providerId="ADAL" clId="{B9E20CE2-2299-462B-964C-BBCD76E9E60A}" dt="2026-06-11T23:25:54.142" v="1137" actId="1076"/>
          <ac:cxnSpMkLst>
            <pc:docMk/>
            <pc:sldMk cId="1512803695" sldId="274"/>
            <ac:cxnSpMk id="11" creationId="{E8BC2DF7-D494-3987-3197-76E4A561558C}"/>
          </ac:cxnSpMkLst>
        </pc:cxnChg>
        <pc:cxnChg chg="add mod">
          <ac:chgData name="Pineda Reyes, Claudia" userId="fdf63f51-3e1b-45c9-b134-25ec395bf2e5" providerId="ADAL" clId="{B9E20CE2-2299-462B-964C-BBCD76E9E60A}" dt="2026-06-12T00:13:40.126" v="2452" actId="14100"/>
          <ac:cxnSpMkLst>
            <pc:docMk/>
            <pc:sldMk cId="1512803695" sldId="274"/>
            <ac:cxnSpMk id="12" creationId="{E9746B79-5C95-599F-8741-95447EE4323C}"/>
          </ac:cxnSpMkLst>
        </pc:cxnChg>
        <pc:cxnChg chg="add mod">
          <ac:chgData name="Pineda Reyes, Claudia" userId="fdf63f51-3e1b-45c9-b134-25ec395bf2e5" providerId="ADAL" clId="{B9E20CE2-2299-462B-964C-BBCD76E9E60A}" dt="2026-06-11T23:41:27.026" v="1461" actId="1076"/>
          <ac:cxnSpMkLst>
            <pc:docMk/>
            <pc:sldMk cId="1512803695" sldId="274"/>
            <ac:cxnSpMk id="14" creationId="{E63C5E65-6A58-9225-C9C6-5121417FAEC6}"/>
          </ac:cxnSpMkLst>
        </pc:cxnChg>
        <pc:cxnChg chg="add mod">
          <ac:chgData name="Pineda Reyes, Claudia" userId="fdf63f51-3e1b-45c9-b134-25ec395bf2e5" providerId="ADAL" clId="{B9E20CE2-2299-462B-964C-BBCD76E9E60A}" dt="2026-06-11T23:28:01.494" v="1271" actId="1076"/>
          <ac:cxnSpMkLst>
            <pc:docMk/>
            <pc:sldMk cId="1512803695" sldId="274"/>
            <ac:cxnSpMk id="15" creationId="{D3151B1E-1AFA-5CCD-301F-36EF56C75B5B}"/>
          </ac:cxnSpMkLst>
        </pc:cxnChg>
        <pc:cxnChg chg="add mod">
          <ac:chgData name="Pineda Reyes, Claudia" userId="fdf63f51-3e1b-45c9-b134-25ec395bf2e5" providerId="ADAL" clId="{B9E20CE2-2299-462B-964C-BBCD76E9E60A}" dt="2026-06-11T23:32:04.806" v="1337" actId="14100"/>
          <ac:cxnSpMkLst>
            <pc:docMk/>
            <pc:sldMk cId="1512803695" sldId="274"/>
            <ac:cxnSpMk id="21" creationId="{819AD03E-E332-AFBA-BA98-DC0E1F7D512D}"/>
          </ac:cxnSpMkLst>
        </pc:cxnChg>
        <pc:cxnChg chg="add mod">
          <ac:chgData name="Pineda Reyes, Claudia" userId="fdf63f51-3e1b-45c9-b134-25ec395bf2e5" providerId="ADAL" clId="{B9E20CE2-2299-462B-964C-BBCD76E9E60A}" dt="2026-06-12T00:14:26.854" v="2457" actId="14100"/>
          <ac:cxnSpMkLst>
            <pc:docMk/>
            <pc:sldMk cId="1512803695" sldId="274"/>
            <ac:cxnSpMk id="24" creationId="{33402BE9-F544-E5A6-66C8-104E7EF641DC}"/>
          </ac:cxnSpMkLst>
        </pc:cxnChg>
        <pc:cxnChg chg="add mod">
          <ac:chgData name="Pineda Reyes, Claudia" userId="fdf63f51-3e1b-45c9-b134-25ec395bf2e5" providerId="ADAL" clId="{B9E20CE2-2299-462B-964C-BBCD76E9E60A}" dt="2026-06-11T23:36:17.594" v="1431" actId="14100"/>
          <ac:cxnSpMkLst>
            <pc:docMk/>
            <pc:sldMk cId="1512803695" sldId="274"/>
            <ac:cxnSpMk id="31" creationId="{45AB739A-456C-2FCD-9673-780A3E56338C}"/>
          </ac:cxnSpMkLst>
        </pc:cxnChg>
        <pc:cxnChg chg="add mod">
          <ac:chgData name="Pineda Reyes, Claudia" userId="fdf63f51-3e1b-45c9-b134-25ec395bf2e5" providerId="ADAL" clId="{B9E20CE2-2299-462B-964C-BBCD76E9E60A}" dt="2026-06-12T21:16:40.646" v="3404" actId="14100"/>
          <ac:cxnSpMkLst>
            <pc:docMk/>
            <pc:sldMk cId="1512803695" sldId="274"/>
            <ac:cxnSpMk id="35" creationId="{239177D4-B97F-A102-8058-0407F9BA4C88}"/>
          </ac:cxnSpMkLst>
        </pc:cxnChg>
        <pc:cxnChg chg="add mod">
          <ac:chgData name="Pineda Reyes, Claudia" userId="fdf63f51-3e1b-45c9-b134-25ec395bf2e5" providerId="ADAL" clId="{B9E20CE2-2299-462B-964C-BBCD76E9E60A}" dt="2026-06-12T21:16:34.933" v="3403" actId="14100"/>
          <ac:cxnSpMkLst>
            <pc:docMk/>
            <pc:sldMk cId="1512803695" sldId="274"/>
            <ac:cxnSpMk id="39" creationId="{3ED9E191-1F91-1665-B9AD-3B6DB32664BA}"/>
          </ac:cxnSpMkLst>
        </pc:cxnChg>
        <pc:cxnChg chg="add mod">
          <ac:chgData name="Pineda Reyes, Claudia" userId="fdf63f51-3e1b-45c9-b134-25ec395bf2e5" providerId="ADAL" clId="{B9E20CE2-2299-462B-964C-BBCD76E9E60A}" dt="2026-06-11T23:42:01.179" v="1474" actId="1035"/>
          <ac:cxnSpMkLst>
            <pc:docMk/>
            <pc:sldMk cId="1512803695" sldId="274"/>
            <ac:cxnSpMk id="45" creationId="{BB697D79-9627-21AE-9C56-579B85E44EB6}"/>
          </ac:cxnSpMkLst>
        </pc:cxnChg>
        <pc:cxnChg chg="add mod">
          <ac:chgData name="Pineda Reyes, Claudia" userId="fdf63f51-3e1b-45c9-b134-25ec395bf2e5" providerId="ADAL" clId="{B9E20CE2-2299-462B-964C-BBCD76E9E60A}" dt="2026-06-11T23:58:32.230" v="2111" actId="1038"/>
          <ac:cxnSpMkLst>
            <pc:docMk/>
            <pc:sldMk cId="1512803695" sldId="274"/>
            <ac:cxnSpMk id="52" creationId="{741E7D3E-1653-D50B-EA0C-EBC6A0C6F40F}"/>
          </ac:cxnSpMkLst>
        </pc:cxnChg>
      </pc:sldChg>
      <pc:sldChg chg="modSp mod">
        <pc:chgData name="Pineda Reyes, Claudia" userId="fdf63f51-3e1b-45c9-b134-25ec395bf2e5" providerId="ADAL" clId="{B9E20CE2-2299-462B-964C-BBCD76E9E60A}" dt="2026-06-12T20:31:12.489" v="3391" actId="27636"/>
        <pc:sldMkLst>
          <pc:docMk/>
          <pc:sldMk cId="2456391410" sldId="275"/>
        </pc:sldMkLst>
        <pc:spChg chg="mod">
          <ac:chgData name="Pineda Reyes, Claudia" userId="fdf63f51-3e1b-45c9-b134-25ec395bf2e5" providerId="ADAL" clId="{B9E20CE2-2299-462B-964C-BBCD76E9E60A}" dt="2026-06-12T20:31:12.489" v="3391" actId="27636"/>
          <ac:spMkLst>
            <pc:docMk/>
            <pc:sldMk cId="2456391410" sldId="275"/>
            <ac:spMk id="2" creationId="{37E20BFE-B8A9-F81C-F536-893661D498E3}"/>
          </ac:spMkLst>
        </pc:spChg>
      </pc:sldChg>
      <pc:sldChg chg="modSp mod">
        <pc:chgData name="Pineda Reyes, Claudia" userId="fdf63f51-3e1b-45c9-b134-25ec395bf2e5" providerId="ADAL" clId="{B9E20CE2-2299-462B-964C-BBCD76E9E60A}" dt="2026-06-11T23:07:54.769" v="582" actId="207"/>
        <pc:sldMkLst>
          <pc:docMk/>
          <pc:sldMk cId="1339253959" sldId="276"/>
        </pc:sldMkLst>
        <pc:spChg chg="mod">
          <ac:chgData name="Pineda Reyes, Claudia" userId="fdf63f51-3e1b-45c9-b134-25ec395bf2e5" providerId="ADAL" clId="{B9E20CE2-2299-462B-964C-BBCD76E9E60A}" dt="2026-06-11T23:07:54.769" v="582" actId="207"/>
          <ac:spMkLst>
            <pc:docMk/>
            <pc:sldMk cId="1339253959" sldId="276"/>
            <ac:spMk id="4" creationId="{05874710-C3CE-644A-E73D-654C89B30CCC}"/>
          </ac:spMkLst>
        </pc:spChg>
      </pc:sldChg>
      <pc:sldChg chg="modSp mod">
        <pc:chgData name="Pineda Reyes, Claudia" userId="fdf63f51-3e1b-45c9-b134-25ec395bf2e5" providerId="ADAL" clId="{B9E20CE2-2299-462B-964C-BBCD76E9E60A}" dt="2026-06-15T18:26:51.549" v="3415" actId="20577"/>
        <pc:sldMkLst>
          <pc:docMk/>
          <pc:sldMk cId="162141164" sldId="277"/>
        </pc:sldMkLst>
        <pc:spChg chg="mod">
          <ac:chgData name="Pineda Reyes, Claudia" userId="fdf63f51-3e1b-45c9-b134-25ec395bf2e5" providerId="ADAL" clId="{B9E20CE2-2299-462B-964C-BBCD76E9E60A}" dt="2026-06-11T23:13:14.181" v="697" actId="1076"/>
          <ac:spMkLst>
            <pc:docMk/>
            <pc:sldMk cId="162141164" sldId="277"/>
            <ac:spMk id="2" creationId="{D9C57D69-A12E-B6FE-88C3-1E56F355AD41}"/>
          </ac:spMkLst>
        </pc:spChg>
        <pc:spChg chg="mod">
          <ac:chgData name="Pineda Reyes, Claudia" userId="fdf63f51-3e1b-45c9-b134-25ec395bf2e5" providerId="ADAL" clId="{B9E20CE2-2299-462B-964C-BBCD76E9E60A}" dt="2026-06-15T18:26:51.549" v="3415" actId="20577"/>
          <ac:spMkLst>
            <pc:docMk/>
            <pc:sldMk cId="162141164" sldId="277"/>
            <ac:spMk id="4" creationId="{6F390CF0-AF8E-42F5-F76A-8E7E0AB43392}"/>
          </ac:spMkLst>
        </pc:spChg>
      </pc:sldChg>
      <pc:sldChg chg="addSp delSp modSp new mod ord">
        <pc:chgData name="Pineda Reyes, Claudia" userId="fdf63f51-3e1b-45c9-b134-25ec395bf2e5" providerId="ADAL" clId="{B9E20CE2-2299-462B-964C-BBCD76E9E60A}" dt="2026-06-18T19:51:43.811" v="3897" actId="478"/>
        <pc:sldMkLst>
          <pc:docMk/>
          <pc:sldMk cId="4200802764" sldId="278"/>
        </pc:sldMkLst>
        <pc:spChg chg="mod">
          <ac:chgData name="Pineda Reyes, Claudia" userId="fdf63f51-3e1b-45c9-b134-25ec395bf2e5" providerId="ADAL" clId="{B9E20CE2-2299-462B-964C-BBCD76E9E60A}" dt="2026-06-11T23:54:20.658" v="2035" actId="20577"/>
          <ac:spMkLst>
            <pc:docMk/>
            <pc:sldMk cId="4200802764" sldId="278"/>
            <ac:spMk id="3" creationId="{1A3C0FFA-27B0-CF47-9999-5F69654B9E5C}"/>
          </ac:spMkLst>
        </pc:spChg>
        <pc:spChg chg="del">
          <ac:chgData name="Pineda Reyes, Claudia" userId="fdf63f51-3e1b-45c9-b134-25ec395bf2e5" providerId="ADAL" clId="{B9E20CE2-2299-462B-964C-BBCD76E9E60A}" dt="2026-06-18T19:51:43.811" v="3897" actId="478"/>
          <ac:spMkLst>
            <pc:docMk/>
            <pc:sldMk cId="4200802764" sldId="278"/>
            <ac:spMk id="4" creationId="{C719030A-D926-1E33-5D0B-1F8237E4550C}"/>
          </ac:spMkLst>
        </pc:spChg>
        <pc:spChg chg="add mod">
          <ac:chgData name="Pineda Reyes, Claudia" userId="fdf63f51-3e1b-45c9-b134-25ec395bf2e5" providerId="ADAL" clId="{B9E20CE2-2299-462B-964C-BBCD76E9E60A}" dt="2026-06-18T19:51:35.375" v="3896" actId="1035"/>
          <ac:spMkLst>
            <pc:docMk/>
            <pc:sldMk cId="4200802764" sldId="278"/>
            <ac:spMk id="5" creationId="{2BF64957-6403-EC67-393E-2AA9C1883220}"/>
          </ac:spMkLst>
        </pc:spChg>
        <pc:spChg chg="add mod">
          <ac:chgData name="Pineda Reyes, Claudia" userId="fdf63f51-3e1b-45c9-b134-25ec395bf2e5" providerId="ADAL" clId="{B9E20CE2-2299-462B-964C-BBCD76E9E60A}" dt="2026-06-18T19:51:35.375" v="3896" actId="1035"/>
          <ac:spMkLst>
            <pc:docMk/>
            <pc:sldMk cId="4200802764" sldId="278"/>
            <ac:spMk id="6" creationId="{7574C0E3-D1E0-7294-26DC-B2DAA3971F96}"/>
          </ac:spMkLst>
        </pc:spChg>
        <pc:spChg chg="add del mod">
          <ac:chgData name="Pineda Reyes, Claudia" userId="fdf63f51-3e1b-45c9-b134-25ec395bf2e5" providerId="ADAL" clId="{B9E20CE2-2299-462B-964C-BBCD76E9E60A}" dt="2026-06-18T19:51:11.340" v="3832" actId="478"/>
          <ac:spMkLst>
            <pc:docMk/>
            <pc:sldMk cId="4200802764" sldId="278"/>
            <ac:spMk id="16" creationId="{1A3E5E20-4815-D181-B901-BBE19677FD30}"/>
          </ac:spMkLst>
        </pc:spChg>
        <pc:spChg chg="add mod">
          <ac:chgData name="Pineda Reyes, Claudia" userId="fdf63f51-3e1b-45c9-b134-25ec395bf2e5" providerId="ADAL" clId="{B9E20CE2-2299-462B-964C-BBCD76E9E60A}" dt="2026-06-18T19:51:35.375" v="3896" actId="1035"/>
          <ac:spMkLst>
            <pc:docMk/>
            <pc:sldMk cId="4200802764" sldId="278"/>
            <ac:spMk id="20" creationId="{308AB016-6C09-0A2C-06D3-D4CC138D1421}"/>
          </ac:spMkLst>
        </pc:spChg>
        <pc:spChg chg="add mod">
          <ac:chgData name="Pineda Reyes, Claudia" userId="fdf63f51-3e1b-45c9-b134-25ec395bf2e5" providerId="ADAL" clId="{B9E20CE2-2299-462B-964C-BBCD76E9E60A}" dt="2026-06-18T19:51:35.375" v="3896" actId="1035"/>
          <ac:spMkLst>
            <pc:docMk/>
            <pc:sldMk cId="4200802764" sldId="278"/>
            <ac:spMk id="30" creationId="{30269821-497B-5AEB-DE1D-1C06C69A6CB1}"/>
          </ac:spMkLst>
        </pc:spChg>
        <pc:cxnChg chg="mod">
          <ac:chgData name="Pineda Reyes, Claudia" userId="fdf63f51-3e1b-45c9-b134-25ec395bf2e5" providerId="ADAL" clId="{B9E20CE2-2299-462B-964C-BBCD76E9E60A}" dt="2026-06-18T19:51:35.375" v="3896" actId="1035"/>
          <ac:cxnSpMkLst>
            <pc:docMk/>
            <pc:sldMk cId="4200802764" sldId="278"/>
            <ac:cxnSpMk id="21" creationId="{557738FF-F5CD-0CF2-1E5C-1672D75853A9}"/>
          </ac:cxnSpMkLst>
        </pc:cxnChg>
        <pc:cxnChg chg="add mod">
          <ac:chgData name="Pineda Reyes, Claudia" userId="fdf63f51-3e1b-45c9-b134-25ec395bf2e5" providerId="ADAL" clId="{B9E20CE2-2299-462B-964C-BBCD76E9E60A}" dt="2026-06-18T19:51:35.375" v="3896" actId="1035"/>
          <ac:cxnSpMkLst>
            <pc:docMk/>
            <pc:sldMk cId="4200802764" sldId="278"/>
            <ac:cxnSpMk id="27" creationId="{40B6360E-4FD8-028F-411F-A44DA9C0C0C1}"/>
          </ac:cxnSpMkLst>
        </pc:cxnChg>
        <pc:cxnChg chg="add mod">
          <ac:chgData name="Pineda Reyes, Claudia" userId="fdf63f51-3e1b-45c9-b134-25ec395bf2e5" providerId="ADAL" clId="{B9E20CE2-2299-462B-964C-BBCD76E9E60A}" dt="2026-06-18T19:51:35.375" v="3896" actId="1035"/>
          <ac:cxnSpMkLst>
            <pc:docMk/>
            <pc:sldMk cId="4200802764" sldId="278"/>
            <ac:cxnSpMk id="28" creationId="{95BC90C8-CF6B-516D-9F5C-2C8CED874E80}"/>
          </ac:cxnSpMkLst>
        </pc:cxnChg>
        <pc:cxnChg chg="add del mod">
          <ac:chgData name="Pineda Reyes, Claudia" userId="fdf63f51-3e1b-45c9-b134-25ec395bf2e5" providerId="ADAL" clId="{B9E20CE2-2299-462B-964C-BBCD76E9E60A}" dt="2026-06-18T19:51:13.565" v="3833" actId="478"/>
          <ac:cxnSpMkLst>
            <pc:docMk/>
            <pc:sldMk cId="4200802764" sldId="278"/>
            <ac:cxnSpMk id="29" creationId="{35F510AC-E731-8421-86F4-4A395E77641F}"/>
          </ac:cxnSpMkLst>
        </pc:cxnChg>
      </pc:sldChg>
      <pc:sldChg chg="delSp modSp add mod ord">
        <pc:chgData name="Pineda Reyes, Claudia" userId="fdf63f51-3e1b-45c9-b134-25ec395bf2e5" providerId="ADAL" clId="{B9E20CE2-2299-462B-964C-BBCD76E9E60A}" dt="2026-06-12T00:02:59.261" v="2337" actId="1036"/>
        <pc:sldMkLst>
          <pc:docMk/>
          <pc:sldMk cId="1964992500" sldId="279"/>
        </pc:sldMkLst>
        <pc:spChg chg="mod">
          <ac:chgData name="Pineda Reyes, Claudia" userId="fdf63f51-3e1b-45c9-b134-25ec395bf2e5" providerId="ADAL" clId="{B9E20CE2-2299-462B-964C-BBCD76E9E60A}" dt="2026-06-12T00:01:07.594" v="2202" actId="20577"/>
          <ac:spMkLst>
            <pc:docMk/>
            <pc:sldMk cId="1964992500" sldId="279"/>
            <ac:spMk id="3" creationId="{8DAC32CB-6C4F-235C-C99B-38CEC981E23D}"/>
          </ac:spMkLst>
        </pc:spChg>
        <pc:spChg chg="mod">
          <ac:chgData name="Pineda Reyes, Claudia" userId="fdf63f51-3e1b-45c9-b134-25ec395bf2e5" providerId="ADAL" clId="{B9E20CE2-2299-462B-964C-BBCD76E9E60A}" dt="2026-06-12T00:02:59.261" v="2337" actId="1036"/>
          <ac:spMkLst>
            <pc:docMk/>
            <pc:sldMk cId="1964992500" sldId="279"/>
            <ac:spMk id="5" creationId="{4B4D4068-47FA-1403-D616-C98DDEAB1EEE}"/>
          </ac:spMkLst>
        </pc:spChg>
        <pc:spChg chg="mod">
          <ac:chgData name="Pineda Reyes, Claudia" userId="fdf63f51-3e1b-45c9-b134-25ec395bf2e5" providerId="ADAL" clId="{B9E20CE2-2299-462B-964C-BBCD76E9E60A}" dt="2026-06-12T00:02:59.261" v="2337" actId="1036"/>
          <ac:spMkLst>
            <pc:docMk/>
            <pc:sldMk cId="1964992500" sldId="279"/>
            <ac:spMk id="6" creationId="{9E6BEF19-60EC-6BD4-5B40-AFBDF26FD8FF}"/>
          </ac:spMkLst>
        </pc:spChg>
        <pc:spChg chg="mod">
          <ac:chgData name="Pineda Reyes, Claudia" userId="fdf63f51-3e1b-45c9-b134-25ec395bf2e5" providerId="ADAL" clId="{B9E20CE2-2299-462B-964C-BBCD76E9E60A}" dt="2026-06-12T00:02:59.261" v="2337" actId="1036"/>
          <ac:spMkLst>
            <pc:docMk/>
            <pc:sldMk cId="1964992500" sldId="279"/>
            <ac:spMk id="16" creationId="{129A3D97-7CF2-B1C3-0776-8E07219718C0}"/>
          </ac:spMkLst>
        </pc:spChg>
        <pc:spChg chg="mod">
          <ac:chgData name="Pineda Reyes, Claudia" userId="fdf63f51-3e1b-45c9-b134-25ec395bf2e5" providerId="ADAL" clId="{B9E20CE2-2299-462B-964C-BBCD76E9E60A}" dt="2026-06-12T00:02:59.261" v="2337" actId="1036"/>
          <ac:spMkLst>
            <pc:docMk/>
            <pc:sldMk cId="1964992500" sldId="279"/>
            <ac:spMk id="20" creationId="{3BF0038A-94AF-9F69-F1F8-DE3771C9256D}"/>
          </ac:spMkLst>
        </pc:spChg>
        <pc:cxnChg chg="mod">
          <ac:chgData name="Pineda Reyes, Claudia" userId="fdf63f51-3e1b-45c9-b134-25ec395bf2e5" providerId="ADAL" clId="{B9E20CE2-2299-462B-964C-BBCD76E9E60A}" dt="2026-06-12T00:02:59.261" v="2337" actId="1036"/>
          <ac:cxnSpMkLst>
            <pc:docMk/>
            <pc:sldMk cId="1964992500" sldId="279"/>
            <ac:cxnSpMk id="21" creationId="{3DF78ADC-76B7-416D-EC69-B54A5C909F00}"/>
          </ac:cxnSpMkLst>
        </pc:cxnChg>
        <pc:cxnChg chg="mod">
          <ac:chgData name="Pineda Reyes, Claudia" userId="fdf63f51-3e1b-45c9-b134-25ec395bf2e5" providerId="ADAL" clId="{B9E20CE2-2299-462B-964C-BBCD76E9E60A}" dt="2026-06-12T00:02:59.261" v="2337" actId="1036"/>
          <ac:cxnSpMkLst>
            <pc:docMk/>
            <pc:sldMk cId="1964992500" sldId="279"/>
            <ac:cxnSpMk id="27" creationId="{5C915CA2-98D0-9914-13DF-2F947FC1617B}"/>
          </ac:cxnSpMkLst>
        </pc:cxnChg>
        <pc:cxnChg chg="mod">
          <ac:chgData name="Pineda Reyes, Claudia" userId="fdf63f51-3e1b-45c9-b134-25ec395bf2e5" providerId="ADAL" clId="{B9E20CE2-2299-462B-964C-BBCD76E9E60A}" dt="2026-06-12T00:02:59.261" v="2337" actId="1036"/>
          <ac:cxnSpMkLst>
            <pc:docMk/>
            <pc:sldMk cId="1964992500" sldId="279"/>
            <ac:cxnSpMk id="28" creationId="{EAD7E823-822F-C500-66F2-68111FFFCA81}"/>
          </ac:cxnSpMkLst>
        </pc:cxnChg>
      </pc:sldChg>
      <pc:sldChg chg="modSp new mod">
        <pc:chgData name="Pineda Reyes, Claudia" userId="fdf63f51-3e1b-45c9-b134-25ec395bf2e5" providerId="ADAL" clId="{B9E20CE2-2299-462B-964C-BBCD76E9E60A}" dt="2026-06-18T19:52:48.167" v="3907" actId="20577"/>
        <pc:sldMkLst>
          <pc:docMk/>
          <pc:sldMk cId="2482914358" sldId="280"/>
        </pc:sldMkLst>
        <pc:spChg chg="mod">
          <ac:chgData name="Pineda Reyes, Claudia" userId="fdf63f51-3e1b-45c9-b134-25ec395bf2e5" providerId="ADAL" clId="{B9E20CE2-2299-462B-964C-BBCD76E9E60A}" dt="2026-06-18T19:52:48.167" v="3907" actId="20577"/>
          <ac:spMkLst>
            <pc:docMk/>
            <pc:sldMk cId="2482914358" sldId="280"/>
            <ac:spMk id="2" creationId="{2DA799A4-CDD2-8BB6-E2A6-A34961E29355}"/>
          </ac:spMkLst>
        </pc:spChg>
        <pc:spChg chg="mod">
          <ac:chgData name="Pineda Reyes, Claudia" userId="fdf63f51-3e1b-45c9-b134-25ec395bf2e5" providerId="ADAL" clId="{B9E20CE2-2299-462B-964C-BBCD76E9E60A}" dt="2026-06-12T20:05:40.256" v="2526" actId="20577"/>
          <ac:spMkLst>
            <pc:docMk/>
            <pc:sldMk cId="2482914358" sldId="280"/>
            <ac:spMk id="3" creationId="{25F0C164-2CEA-8A84-4E89-C2772750F888}"/>
          </ac:spMkLst>
        </pc:spChg>
      </pc:sldChg>
    </pc:docChg>
  </pc:docChgLst>
</pc:chgInfo>
</file>

<file path=ppt/comments/modernComment_10E_D9D811CC.xml><?xml version="1.0" encoding="utf-8"?>
<p188:cmLst xmlns:a="http://schemas.openxmlformats.org/drawingml/2006/main" xmlns:r="http://schemas.openxmlformats.org/officeDocument/2006/relationships" xmlns:p188="http://schemas.microsoft.com/office/powerpoint/2018/8/main">
  <p188:cm id="{19EC70E3-284D-4438-B8CF-35632F9EBC26}" authorId="{358FF874-CFCB-FD62-D0CB-C95CC7D0F92C}" status="resolved" created="2026-06-12T20:01:47.774" complete="100000">
    <ac:txMkLst xmlns:ac="http://schemas.microsoft.com/office/drawing/2013/main/command">
      <pc:docMk xmlns:pc="http://schemas.microsoft.com/office/powerpoint/2013/main/command"/>
      <pc:sldMk xmlns:pc="http://schemas.microsoft.com/office/powerpoint/2013/main/command" cId="3654816204" sldId="270"/>
      <ac:spMk id="2" creationId="{B6B3A648-AAD4-6555-92EA-B2647DAEFB0C}"/>
      <ac:txMk cp="49">
        <ac:context len="361" hash="2302734276"/>
      </ac:txMk>
    </ac:txMkLst>
    <p188:pos x="6177280" y="233680"/>
    <p188:txBody>
      <a:bodyPr/>
      <a:lstStyle/>
      <a:p>
        <a:r>
          <a:rPr lang="en-US"/>
          <a:t>I recommend rewording as this makes it seem as though the referral manager reports to the PAO. Maybe something like this: Updates provided to PAO by referral manager 
or 
Information provided to PAO by referral manager </a:t>
        </a:r>
      </a:p>
    </p188:txBody>
    <p188:extLst>
      <p:ext xmlns:p="http://schemas.openxmlformats.org/presentationml/2006/main" uri="{57CB4572-C831-44C2-8A1C-0ADB6CCDFE69}">
        <p223:reactions xmlns:p223="http://schemas.microsoft.com/office/powerpoint/2022/03/main">
          <p223:rxn type="👍">
            <p223:instance time="2026-06-12T20:25:35.853" authorId="{3FF32CDC-5811-005E-0E4D-48F514815AE5}"/>
          </p223:rxn>
        </p223:reactions>
      </p:ext>
    </p188:extLst>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5CF2A7-3BDF-1D9C-BE43-962E1277A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D8A913DA-963B-735F-2E35-E15AD00B36E5}"/>
              </a:ext>
            </a:extLst>
          </p:cNvPr>
          <p:cNvSpPr>
            <a:spLocks noGrp="1" noRot="1" noMove="1" noResize="1" noEditPoints="1" noAdjustHandles="1" noChangeArrowheads="1" noChangeShapeType="1"/>
          </p:cNvSpPr>
          <p:nvPr userDrawn="1"/>
        </p:nvSpPr>
        <p:spPr>
          <a:xfrm>
            <a:off x="2" y="-19728"/>
            <a:ext cx="12191998" cy="6877728"/>
          </a:xfrm>
          <a:prstGeom prst="rect">
            <a:avLst/>
          </a:prstGeom>
          <a:solidFill>
            <a:srgbClr val="F8F4EA"/>
          </a:solidFill>
          <a:ln>
            <a:solidFill>
              <a:srgbClr val="F8F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D573EA6-8FAE-8477-B1B1-41017569F9D9}"/>
              </a:ext>
            </a:extLst>
          </p:cNvPr>
          <p:cNvSpPr>
            <a:spLocks noGrp="1" noRot="1" noMove="1" noResize="1" noEditPoints="1" noAdjustHandles="1" noChangeArrowheads="1" noChangeShapeType="1"/>
          </p:cNvSpPr>
          <p:nvPr userDrawn="1"/>
        </p:nvSpPr>
        <p:spPr>
          <a:xfrm rot="16200000">
            <a:off x="-977702" y="957960"/>
            <a:ext cx="6877729" cy="4922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9" name="Group 8">
            <a:extLst>
              <a:ext uri="{FF2B5EF4-FFF2-40B4-BE49-F238E27FC236}">
                <a16:creationId xmlns:a16="http://schemas.microsoft.com/office/drawing/2014/main" id="{2CB0695A-88F1-1FA9-1151-25966F207101}"/>
              </a:ext>
            </a:extLst>
          </p:cNvPr>
          <p:cNvGrpSpPr>
            <a:grpSpLocks noGrp="1" noUngrp="1" noRot="1" noMove="1" noResize="1"/>
          </p:cNvGrpSpPr>
          <p:nvPr userDrawn="1"/>
        </p:nvGrpSpPr>
        <p:grpSpPr>
          <a:xfrm>
            <a:off x="0" y="2269555"/>
            <a:ext cx="12192000" cy="2309019"/>
            <a:chOff x="-24062" y="2269555"/>
            <a:chExt cx="12216061" cy="2309019"/>
          </a:xfrm>
          <a:solidFill>
            <a:schemeClr val="accent1"/>
          </a:solidFill>
        </p:grpSpPr>
        <p:sp>
          <p:nvSpPr>
            <p:cNvPr id="10" name="Rectangle 9">
              <a:extLst>
                <a:ext uri="{FF2B5EF4-FFF2-40B4-BE49-F238E27FC236}">
                  <a16:creationId xmlns:a16="http://schemas.microsoft.com/office/drawing/2014/main" id="{B53CD0C5-43E7-6D78-1F4C-40C9D2A5D850}"/>
                </a:ext>
              </a:extLst>
            </p:cNvPr>
            <p:cNvSpPr>
              <a:spLocks noGrp="1" noRot="1" noMove="1" noResize="1" noEditPoints="1" noAdjustHandles="1" noChangeArrowheads="1" noChangeShapeType="1"/>
            </p:cNvSpPr>
            <p:nvPr/>
          </p:nvSpPr>
          <p:spPr>
            <a:xfrm>
              <a:off x="-24062" y="2279423"/>
              <a:ext cx="12216061" cy="22991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B8118E-6B26-389F-A357-F05A4B0B4204}"/>
                </a:ext>
              </a:extLst>
            </p:cNvPr>
            <p:cNvSpPr>
              <a:spLocks noGrp="1" noRot="1" noMove="1" noResize="1" noEditPoints="1" noAdjustHandles="1" noChangeArrowheads="1" noChangeShapeType="1"/>
            </p:cNvSpPr>
            <p:nvPr/>
          </p:nvSpPr>
          <p:spPr>
            <a:xfrm rot="5400000">
              <a:off x="10477831" y="3264396"/>
              <a:ext cx="2309019" cy="3193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8F4EA"/>
                </a:solidFill>
              </a:endParaRPr>
            </a:p>
          </p:txBody>
        </p:sp>
      </p:grpSp>
      <p:pic>
        <p:nvPicPr>
          <p:cNvPr id="12" name="Picture 11">
            <a:extLst>
              <a:ext uri="{FF2B5EF4-FFF2-40B4-BE49-F238E27FC236}">
                <a16:creationId xmlns:a16="http://schemas.microsoft.com/office/drawing/2014/main" id="{FC101A23-98DC-DCD0-8C19-2BB1F506338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26176" y="5258104"/>
            <a:ext cx="2135967" cy="1533723"/>
          </a:xfrm>
          <a:prstGeom prst="rect">
            <a:avLst/>
          </a:prstGeom>
        </p:spPr>
      </p:pic>
      <p:sp>
        <p:nvSpPr>
          <p:cNvPr id="17" name="Title 16">
            <a:extLst>
              <a:ext uri="{FF2B5EF4-FFF2-40B4-BE49-F238E27FC236}">
                <a16:creationId xmlns:a16="http://schemas.microsoft.com/office/drawing/2014/main" id="{F30C755D-924D-4A86-E00E-94AFFABF7380}"/>
              </a:ext>
            </a:extLst>
          </p:cNvPr>
          <p:cNvSpPr>
            <a:spLocks noGrp="1" noRot="1" noMove="1" noResize="1" noEditPoints="1" noAdjustHandles="1" noChangeArrowheads="1" noChangeShapeType="1"/>
          </p:cNvSpPr>
          <p:nvPr>
            <p:ph type="title" hasCustomPrompt="1"/>
          </p:nvPr>
        </p:nvSpPr>
        <p:spPr>
          <a:xfrm>
            <a:off x="838200" y="2342367"/>
            <a:ext cx="10515600" cy="1325563"/>
          </a:xfrm>
        </p:spPr>
        <p:txBody>
          <a:bodyPr>
            <a:normAutofit/>
          </a:bodyPr>
          <a:lstStyle>
            <a:lvl1pPr algn="ctr">
              <a:defRPr sz="6000" b="1">
                <a:solidFill>
                  <a:schemeClr val="bg1"/>
                </a:solidFill>
                <a:effectLst/>
                <a:latin typeface="Arial" panose="020B0604020202020204" pitchFamily="34" charset="0"/>
                <a:cs typeface="Arial" panose="020B0604020202020204" pitchFamily="34" charset="0"/>
              </a:defRPr>
            </a:lvl1pPr>
          </a:lstStyle>
          <a:p>
            <a:r>
              <a:rPr lang="en-US" dirty="0"/>
              <a:t>[Presentation Title]</a:t>
            </a:r>
          </a:p>
        </p:txBody>
      </p:sp>
      <p:sp>
        <p:nvSpPr>
          <p:cNvPr id="2" name="Text Placeholder 3">
            <a:extLst>
              <a:ext uri="{FF2B5EF4-FFF2-40B4-BE49-F238E27FC236}">
                <a16:creationId xmlns:a16="http://schemas.microsoft.com/office/drawing/2014/main" id="{F25B6AE3-6C83-7B90-DF90-FC290AB9E8EC}"/>
              </a:ext>
            </a:extLst>
          </p:cNvPr>
          <p:cNvSpPr>
            <a:spLocks noGrp="1" noRot="1" noMove="1" noResize="1" noEditPoints="1" noAdjustHandles="1" noChangeArrowheads="1" noChangeShapeType="1"/>
          </p:cNvSpPr>
          <p:nvPr>
            <p:ph type="body" sz="quarter" idx="10" hasCustomPrompt="1"/>
          </p:nvPr>
        </p:nvSpPr>
        <p:spPr>
          <a:xfrm>
            <a:off x="838200" y="3763963"/>
            <a:ext cx="10515600" cy="739775"/>
          </a:xfrm>
        </p:spPr>
        <p:txBody>
          <a:bodyPr>
            <a:normAutofit/>
          </a:bodyPr>
          <a:lstStyle>
            <a:lvl1pPr marL="0" indent="0" algn="ctr">
              <a:buNone/>
              <a:defRPr sz="1800">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[Subtitle]</a:t>
            </a:r>
            <a:endParaRPr lang="en-US" dirty="0"/>
          </a:p>
        </p:txBody>
      </p:sp>
    </p:spTree>
    <p:extLst>
      <p:ext uri="{BB962C8B-B14F-4D97-AF65-F5344CB8AC3E}">
        <p14:creationId xmlns:p14="http://schemas.microsoft.com/office/powerpoint/2010/main" val="215194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386D1-6973-3742-DAAA-D62EAAE2761B}"/>
              </a:ext>
            </a:extLst>
          </p:cNvPr>
          <p:cNvSpPr>
            <a:spLocks noGrp="1" noRot="1" noMove="1" noResize="1" noEditPoints="1" noAdjustHandles="1" noChangeArrowheads="1" noChangeShapeType="1"/>
          </p:cNvSpPr>
          <p:nvPr userDrawn="1"/>
        </p:nvSpPr>
        <p:spPr>
          <a:xfrm>
            <a:off x="-1" y="0"/>
            <a:ext cx="13976929" cy="6858000"/>
          </a:xfrm>
          <a:prstGeom prst="rect">
            <a:avLst/>
          </a:prstGeom>
          <a:gradFill flip="none" rotWithShape="1">
            <a:gsLst>
              <a:gs pos="0">
                <a:schemeClr val="tx2"/>
              </a:gs>
              <a:gs pos="58000">
                <a:schemeClr val="bg2"/>
              </a:gs>
              <a:gs pos="100000">
                <a:schemeClr val="bg2"/>
              </a:gs>
            </a:gsLst>
            <a:lin ang="5400000" scaled="1"/>
            <a:tileRect/>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92D2F47F-8578-C7C7-FB7E-F6CDA8045F6E}"/>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499220" y="5590048"/>
            <a:ext cx="1479733" cy="1062517"/>
          </a:xfrm>
          <a:prstGeom prst="rect">
            <a:avLst/>
          </a:prstGeom>
        </p:spPr>
      </p:pic>
      <p:cxnSp>
        <p:nvCxnSpPr>
          <p:cNvPr id="44" name="Straight Connector 43">
            <a:extLst>
              <a:ext uri="{FF2B5EF4-FFF2-40B4-BE49-F238E27FC236}">
                <a16:creationId xmlns:a16="http://schemas.microsoft.com/office/drawing/2014/main" id="{FFFE075F-99BF-9A86-CD9E-537DBFB04793}"/>
              </a:ext>
            </a:extLst>
          </p:cNvPr>
          <p:cNvCxnSpPr>
            <a:cxnSpLocks noGrp="1" noRot="1" noMove="1" noResize="1" noEditPoints="1" noAdjustHandles="1" noChangeArrowheads="1" noChangeShapeType="1"/>
          </p:cNvCxnSpPr>
          <p:nvPr userDrawn="1"/>
        </p:nvCxnSpPr>
        <p:spPr>
          <a:xfrm>
            <a:off x="1730183" y="1866809"/>
            <a:ext cx="0" cy="2624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itle 1">
            <a:extLst>
              <a:ext uri="{FF2B5EF4-FFF2-40B4-BE49-F238E27FC236}">
                <a16:creationId xmlns:a16="http://schemas.microsoft.com/office/drawing/2014/main" id="{A10081DC-0909-6033-9C97-BB2A63EED34F}"/>
              </a:ext>
            </a:extLst>
          </p:cNvPr>
          <p:cNvSpPr>
            <a:spLocks noGrp="1" noRot="1" noMove="1" noResize="1" noEditPoints="1" noAdjustHandles="1" noChangeArrowheads="1" noChangeShapeType="1"/>
          </p:cNvSpPr>
          <p:nvPr>
            <p:ph type="title"/>
          </p:nvPr>
        </p:nvSpPr>
        <p:spPr>
          <a:xfrm>
            <a:off x="2031170" y="1901951"/>
            <a:ext cx="8457272" cy="2565902"/>
          </a:xfrm>
        </p:spPr>
        <p:txBody>
          <a:bodyPr anchor="ctr">
            <a:normAutofit/>
          </a:bodyPr>
          <a:lstStyle>
            <a:lvl1pPr>
              <a:lnSpc>
                <a:spcPct val="80000"/>
              </a:lnSpc>
              <a:defRPr sz="6600" b="0">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0276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Photo_Slide">
    <p:bg>
      <p:bgPr>
        <a:solidFill>
          <a:schemeClr val="bg1">
            <a:alpha val="0"/>
          </a:schemeClr>
        </a:solidFill>
        <a:effectLst/>
      </p:bgPr>
    </p:bg>
    <p:spTree>
      <p:nvGrpSpPr>
        <p:cNvPr id="1" name=""/>
        <p:cNvGrpSpPr/>
        <p:nvPr/>
      </p:nvGrpSpPr>
      <p:grpSpPr>
        <a:xfrm>
          <a:off x="0" y="0"/>
          <a:ext cx="0" cy="0"/>
          <a:chOff x="0" y="0"/>
          <a:chExt cx="0" cy="0"/>
        </a:xfrm>
      </p:grpSpPr>
      <p:sp>
        <p:nvSpPr>
          <p:cNvPr id="14" name="Picture Placeholder 19">
            <a:extLst>
              <a:ext uri="{FF2B5EF4-FFF2-40B4-BE49-F238E27FC236}">
                <a16:creationId xmlns:a16="http://schemas.microsoft.com/office/drawing/2014/main" id="{D1DAA7E5-ED0D-6A29-88CF-9FB1A7CF917A}"/>
              </a:ext>
            </a:extLst>
          </p:cNvPr>
          <p:cNvSpPr>
            <a:spLocks noGrp="1" noRot="1" noMove="1" noResize="1" noEditPoints="1" noAdjustHandles="1" noChangeArrowheads="1" noChangeShapeType="1"/>
          </p:cNvSpPr>
          <p:nvPr>
            <p:ph type="pic" sz="quarter" idx="10"/>
          </p:nvPr>
        </p:nvSpPr>
        <p:spPr>
          <a:xfrm>
            <a:off x="0" y="0"/>
            <a:ext cx="12192000" cy="6858000"/>
          </a:xfrm>
          <a:ln w="28575">
            <a:noFill/>
          </a:ln>
          <a:effectLst/>
        </p:spPr>
        <p:txBody>
          <a:bodyPr/>
          <a:lstStyle/>
          <a:p>
            <a:endParaRPr lang="en-US"/>
          </a:p>
        </p:txBody>
      </p:sp>
    </p:spTree>
    <p:extLst>
      <p:ext uri="{BB962C8B-B14F-4D97-AF65-F5344CB8AC3E}">
        <p14:creationId xmlns:p14="http://schemas.microsoft.com/office/powerpoint/2010/main" val="85635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y Connected Slide">
    <p:bg>
      <p:bgPr>
        <a:solidFill>
          <a:schemeClr val="bg1">
            <a:alpha val="0"/>
          </a:schemeClr>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C70E24D0-67C9-8DBB-7A99-ACBB21ED491F}"/>
              </a:ext>
            </a:extLst>
          </p:cNvPr>
          <p:cNvSpPr txBox="1">
            <a:spLocks noGrp="1" noRot="1" noMove="1" noResize="1" noEditPoints="1" noAdjustHandles="1" noChangeArrowheads="1" noChangeShapeType="1"/>
          </p:cNvSpPr>
          <p:nvPr userDrawn="1"/>
        </p:nvSpPr>
        <p:spPr>
          <a:xfrm>
            <a:off x="0" y="599117"/>
            <a:ext cx="12077701" cy="830997"/>
          </a:xfrm>
          <a:prstGeom prst="rect">
            <a:avLst/>
          </a:prstGeom>
          <a:noFill/>
          <a:ln>
            <a:noFill/>
          </a:ln>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STAY CONNECTED WITH US!</a:t>
            </a:r>
            <a:endParaRPr lang="en-US" sz="1800" i="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FF5003A-3544-FBF9-06AF-8106D960CAEE}"/>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5106641" y="1612716"/>
            <a:ext cx="1889992" cy="1357102"/>
          </a:xfrm>
          <a:prstGeom prst="rect">
            <a:avLst/>
          </a:prstGeom>
        </p:spPr>
      </p:pic>
      <p:sp>
        <p:nvSpPr>
          <p:cNvPr id="11" name="Rectangle 10">
            <a:extLst>
              <a:ext uri="{FF2B5EF4-FFF2-40B4-BE49-F238E27FC236}">
                <a16:creationId xmlns:a16="http://schemas.microsoft.com/office/drawing/2014/main" id="{F041C200-FB93-0ACF-0719-0E2CD049DBC4}"/>
              </a:ext>
            </a:extLst>
          </p:cNvPr>
          <p:cNvSpPr>
            <a:spLocks noGrp="1" noRot="1" noMove="1" noResize="1" noEditPoints="1" noAdjustHandles="1" noChangeArrowheads="1" noChangeShapeType="1"/>
          </p:cNvSpPr>
          <p:nvPr userDrawn="1"/>
        </p:nvSpPr>
        <p:spPr>
          <a:xfrm>
            <a:off x="0" y="3247402"/>
            <a:ext cx="12192000" cy="3610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4D71153-43C0-D51E-F68C-C03892717F2C}"/>
              </a:ext>
            </a:extLst>
          </p:cNvPr>
          <p:cNvGrpSpPr>
            <a:grpSpLocks noGrp="1" noUngrp="1" noRot="1" noMove="1" noResize="1"/>
          </p:cNvGrpSpPr>
          <p:nvPr userDrawn="1"/>
        </p:nvGrpSpPr>
        <p:grpSpPr>
          <a:xfrm>
            <a:off x="182474" y="3691223"/>
            <a:ext cx="3533026" cy="1273214"/>
            <a:chOff x="182474" y="3691223"/>
            <a:chExt cx="3533026" cy="1273214"/>
          </a:xfrm>
        </p:grpSpPr>
        <p:sp>
          <p:nvSpPr>
            <p:cNvPr id="13" name="Rectangle 12">
              <a:extLst>
                <a:ext uri="{FF2B5EF4-FFF2-40B4-BE49-F238E27FC236}">
                  <a16:creationId xmlns:a16="http://schemas.microsoft.com/office/drawing/2014/main" id="{4746C038-92E5-1426-FA7D-3E3D21B9B502}"/>
                </a:ext>
              </a:extLst>
            </p:cNvPr>
            <p:cNvSpPr>
              <a:spLocks noGrp="1" noRot="1" noMove="1" noResize="1" noEditPoints="1" noAdjustHandles="1" noChangeArrowheads="1" noChangeShapeType="1"/>
            </p:cNvSpPr>
            <p:nvPr userDrawn="1"/>
          </p:nvSpPr>
          <p:spPr>
            <a:xfrm>
              <a:off x="1483393" y="3691223"/>
              <a:ext cx="873104" cy="873104"/>
            </a:xfrm>
            <a:prstGeom prst="rect">
              <a:avLst/>
            </a:prstGeom>
            <a:solidFill>
              <a:schemeClr val="bg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7096B0-DC5E-D343-34A6-7FAA1619414A}"/>
                </a:ext>
              </a:extLst>
            </p:cNvPr>
            <p:cNvSpPr txBox="1">
              <a:spLocks noGrp="1" noRot="1" noMove="1" noResize="1" noEditPoints="1" noAdjustHandles="1" noChangeArrowheads="1" noChangeShapeType="1"/>
            </p:cNvSpPr>
            <p:nvPr userDrawn="1"/>
          </p:nvSpPr>
          <p:spPr>
            <a:xfrm>
              <a:off x="182474" y="4564327"/>
              <a:ext cx="3533026" cy="400110"/>
            </a:xfrm>
            <a:prstGeom prst="rect">
              <a:avLst/>
            </a:prstGeom>
            <a:noFill/>
          </p:spPr>
          <p:txBody>
            <a:bodyPr wrap="square" rtlCol="0">
              <a:spAutoFit/>
            </a:bodyPr>
            <a:lstStyle/>
            <a:p>
              <a:pPr algn="ctr"/>
              <a:r>
                <a:rPr lang="en-US"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Instagram</a:t>
              </a:r>
            </a:p>
          </p:txBody>
        </p:sp>
        <p:pic>
          <p:nvPicPr>
            <p:cNvPr id="15" name="Picture 14" descr="Qr code&#10;&#10;Description automatically generated">
              <a:extLst>
                <a:ext uri="{FF2B5EF4-FFF2-40B4-BE49-F238E27FC236}">
                  <a16:creationId xmlns:a16="http://schemas.microsoft.com/office/drawing/2014/main" id="{E4B379E1-DA4E-D55E-2C9F-66CB6045A6F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1501120" y="3708950"/>
              <a:ext cx="837650" cy="837650"/>
            </a:xfrm>
            <a:prstGeom prst="rect">
              <a:avLst/>
            </a:prstGeom>
            <a:effectLst>
              <a:outerShdw blurRad="50800" dist="38100" dir="2700000" algn="tl" rotWithShape="0">
                <a:prstClr val="black">
                  <a:alpha val="40000"/>
                </a:prstClr>
              </a:outerShdw>
            </a:effectLst>
          </p:spPr>
        </p:pic>
      </p:grpSp>
      <p:grpSp>
        <p:nvGrpSpPr>
          <p:cNvPr id="16" name="Group 15">
            <a:extLst>
              <a:ext uri="{FF2B5EF4-FFF2-40B4-BE49-F238E27FC236}">
                <a16:creationId xmlns:a16="http://schemas.microsoft.com/office/drawing/2014/main" id="{CEA6BC52-FA56-CD64-71EB-BF2954227D91}"/>
              </a:ext>
            </a:extLst>
          </p:cNvPr>
          <p:cNvGrpSpPr>
            <a:grpSpLocks noGrp="1" noUngrp="1" noRot="1" noMove="1" noResize="1"/>
          </p:cNvGrpSpPr>
          <p:nvPr userDrawn="1"/>
        </p:nvGrpSpPr>
        <p:grpSpPr>
          <a:xfrm>
            <a:off x="4267771" y="3691223"/>
            <a:ext cx="3677862" cy="1276499"/>
            <a:chOff x="4267771" y="3691223"/>
            <a:chExt cx="3677862" cy="1276499"/>
          </a:xfrm>
        </p:grpSpPr>
        <p:sp>
          <p:nvSpPr>
            <p:cNvPr id="17" name="Rectangle 16">
              <a:extLst>
                <a:ext uri="{FF2B5EF4-FFF2-40B4-BE49-F238E27FC236}">
                  <a16:creationId xmlns:a16="http://schemas.microsoft.com/office/drawing/2014/main" id="{3427AC46-40CF-9990-EEA8-F6835D85A05A}"/>
                </a:ext>
              </a:extLst>
            </p:cNvPr>
            <p:cNvSpPr>
              <a:spLocks noGrp="1" noRot="1" noMove="1" noResize="1" noEditPoints="1" noAdjustHandles="1" noChangeArrowheads="1" noChangeShapeType="1"/>
            </p:cNvSpPr>
            <p:nvPr userDrawn="1"/>
          </p:nvSpPr>
          <p:spPr>
            <a:xfrm>
              <a:off x="5659446" y="3691223"/>
              <a:ext cx="873104" cy="873104"/>
            </a:xfrm>
            <a:prstGeom prst="rect">
              <a:avLst/>
            </a:prstGeom>
            <a:solidFill>
              <a:schemeClr val="bg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C51A88D5-F494-9551-86B2-2B65383E66DD}"/>
                </a:ext>
              </a:extLst>
            </p:cNvPr>
            <p:cNvSpPr txBox="1">
              <a:spLocks noGrp="1" noRot="1" noMove="1" noResize="1" noEditPoints="1" noAdjustHandles="1" noChangeArrowheads="1" noChangeShapeType="1"/>
            </p:cNvSpPr>
            <p:nvPr userDrawn="1"/>
          </p:nvSpPr>
          <p:spPr>
            <a:xfrm>
              <a:off x="4267771" y="4567612"/>
              <a:ext cx="3677862" cy="400110"/>
            </a:xfrm>
            <a:prstGeom prst="rect">
              <a:avLst/>
            </a:prstGeom>
            <a:noFill/>
          </p:spPr>
          <p:txBody>
            <a:bodyPr wrap="square" rtlCol="0">
              <a:spAutoFit/>
            </a:bodyPr>
            <a:lstStyle/>
            <a:p>
              <a:pPr algn="ctr"/>
              <a:r>
                <a:rPr lang="en-US"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Blog</a:t>
              </a:r>
            </a:p>
          </p:txBody>
        </p:sp>
        <p:pic>
          <p:nvPicPr>
            <p:cNvPr id="19" name="Picture 18" descr="Qr code&#10;&#10;Description automatically generated">
              <a:extLst>
                <a:ext uri="{FF2B5EF4-FFF2-40B4-BE49-F238E27FC236}">
                  <a16:creationId xmlns:a16="http://schemas.microsoft.com/office/drawing/2014/main" id="{CC32C400-7C4C-085E-5F10-36678E885CA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5681076" y="3708597"/>
              <a:ext cx="829844" cy="829844"/>
            </a:xfrm>
            <a:prstGeom prst="rect">
              <a:avLst/>
            </a:prstGeom>
            <a:ln>
              <a:solidFill>
                <a:schemeClr val="tx2"/>
              </a:solidFill>
            </a:ln>
            <a:effectLst>
              <a:outerShdw blurRad="50800" dist="38100" dir="2700000" algn="tl" rotWithShape="0">
                <a:prstClr val="black">
                  <a:alpha val="40000"/>
                </a:prstClr>
              </a:outerShdw>
            </a:effectLst>
          </p:spPr>
        </p:pic>
      </p:grpSp>
      <p:grpSp>
        <p:nvGrpSpPr>
          <p:cNvPr id="20" name="Group 19">
            <a:extLst>
              <a:ext uri="{FF2B5EF4-FFF2-40B4-BE49-F238E27FC236}">
                <a16:creationId xmlns:a16="http://schemas.microsoft.com/office/drawing/2014/main" id="{31475C29-7A13-63F8-D076-A5FCE9BB3847}"/>
              </a:ext>
            </a:extLst>
          </p:cNvPr>
          <p:cNvGrpSpPr>
            <a:grpSpLocks noGrp="1" noUngrp="1" noRot="1" noMove="1" noResize="1"/>
          </p:cNvGrpSpPr>
          <p:nvPr userDrawn="1"/>
        </p:nvGrpSpPr>
        <p:grpSpPr>
          <a:xfrm>
            <a:off x="70184" y="5296476"/>
            <a:ext cx="3757606" cy="1271531"/>
            <a:chOff x="8351828" y="3691223"/>
            <a:chExt cx="3757606" cy="1271531"/>
          </a:xfrm>
        </p:grpSpPr>
        <p:sp>
          <p:nvSpPr>
            <p:cNvPr id="21" name="TextBox 20">
              <a:extLst>
                <a:ext uri="{FF2B5EF4-FFF2-40B4-BE49-F238E27FC236}">
                  <a16:creationId xmlns:a16="http://schemas.microsoft.com/office/drawing/2014/main" id="{BCDEF370-0FB2-00B6-7584-F99CBA20FD67}"/>
                </a:ext>
              </a:extLst>
            </p:cNvPr>
            <p:cNvSpPr txBox="1">
              <a:spLocks noGrp="1" noRot="1" noMove="1" noResize="1" noEditPoints="1" noAdjustHandles="1" noChangeArrowheads="1" noChangeShapeType="1"/>
            </p:cNvSpPr>
            <p:nvPr userDrawn="1"/>
          </p:nvSpPr>
          <p:spPr>
            <a:xfrm>
              <a:off x="8351828" y="4562644"/>
              <a:ext cx="3757606" cy="400110"/>
            </a:xfrm>
            <a:prstGeom prst="rect">
              <a:avLst/>
            </a:prstGeom>
            <a:noFill/>
          </p:spPr>
          <p:txBody>
            <a:bodyPr wrap="square" rtlCol="0">
              <a:spAutoFit/>
            </a:bodyPr>
            <a:lstStyle/>
            <a:p>
              <a:pPr algn="ctr"/>
              <a:r>
                <a:rPr lang="en-US"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YouTube</a:t>
              </a:r>
            </a:p>
          </p:txBody>
        </p:sp>
        <p:sp>
          <p:nvSpPr>
            <p:cNvPr id="22" name="Rectangle 21">
              <a:extLst>
                <a:ext uri="{FF2B5EF4-FFF2-40B4-BE49-F238E27FC236}">
                  <a16:creationId xmlns:a16="http://schemas.microsoft.com/office/drawing/2014/main" id="{60AA1EC7-6C30-7DAC-5E84-D928ECDC6F2D}"/>
                </a:ext>
              </a:extLst>
            </p:cNvPr>
            <p:cNvSpPr>
              <a:spLocks noGrp="1" noRot="1" noMove="1" noResize="1" noEditPoints="1" noAdjustHandles="1" noChangeArrowheads="1" noChangeShapeType="1"/>
            </p:cNvSpPr>
            <p:nvPr userDrawn="1"/>
          </p:nvSpPr>
          <p:spPr>
            <a:xfrm>
              <a:off x="9767345" y="3691223"/>
              <a:ext cx="873104" cy="873104"/>
            </a:xfrm>
            <a:prstGeom prst="rect">
              <a:avLst/>
            </a:prstGeom>
            <a:solidFill>
              <a:schemeClr val="bg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ffectLst>
                  <a:outerShdw blurRad="38100" dist="38100" dir="2700000" algn="tl">
                    <a:srgbClr val="000000">
                      <a:alpha val="43137"/>
                    </a:srgbClr>
                  </a:outerShdw>
                </a:effectLst>
              </a:endParaRPr>
            </a:p>
          </p:txBody>
        </p:sp>
        <p:pic>
          <p:nvPicPr>
            <p:cNvPr id="23" name="Picture 22" descr="Qr code&#10;&#10;Description automatically generated">
              <a:extLst>
                <a:ext uri="{FF2B5EF4-FFF2-40B4-BE49-F238E27FC236}">
                  <a16:creationId xmlns:a16="http://schemas.microsoft.com/office/drawing/2014/main" id="{19C475FD-BD27-7991-6287-7EFB3C7B6F9B}"/>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9792620" y="3715887"/>
              <a:ext cx="822554" cy="822554"/>
            </a:xfrm>
            <a:prstGeom prst="rect">
              <a:avLst/>
            </a:prstGeom>
            <a:effectLst>
              <a:outerShdw blurRad="50800" dist="38100" dir="2700000" algn="tl" rotWithShape="0">
                <a:prstClr val="black">
                  <a:alpha val="40000"/>
                </a:prstClr>
              </a:outerShdw>
            </a:effectLst>
          </p:spPr>
        </p:pic>
      </p:grpSp>
      <p:grpSp>
        <p:nvGrpSpPr>
          <p:cNvPr id="24" name="Group 23">
            <a:extLst>
              <a:ext uri="{FF2B5EF4-FFF2-40B4-BE49-F238E27FC236}">
                <a16:creationId xmlns:a16="http://schemas.microsoft.com/office/drawing/2014/main" id="{57EBDD7F-913B-3C4C-AC5C-157A38FC2F8C}"/>
              </a:ext>
            </a:extLst>
          </p:cNvPr>
          <p:cNvGrpSpPr>
            <a:grpSpLocks noGrp="1" noUngrp="1" noRot="1" noMove="1" noResize="1"/>
          </p:cNvGrpSpPr>
          <p:nvPr userDrawn="1"/>
        </p:nvGrpSpPr>
        <p:grpSpPr>
          <a:xfrm>
            <a:off x="4754324" y="5276845"/>
            <a:ext cx="2704755" cy="1272031"/>
            <a:chOff x="2624814" y="5250294"/>
            <a:chExt cx="2704755" cy="1272031"/>
          </a:xfrm>
        </p:grpSpPr>
        <p:sp>
          <p:nvSpPr>
            <p:cNvPr id="25" name="Rectangle 24">
              <a:extLst>
                <a:ext uri="{FF2B5EF4-FFF2-40B4-BE49-F238E27FC236}">
                  <a16:creationId xmlns:a16="http://schemas.microsoft.com/office/drawing/2014/main" id="{1385586B-CB6F-B03F-9F36-ECD652880EF3}"/>
                </a:ext>
              </a:extLst>
            </p:cNvPr>
            <p:cNvSpPr>
              <a:spLocks noGrp="1" noRot="1" noMove="1" noResize="1" noEditPoints="1" noAdjustHandles="1" noChangeArrowheads="1" noChangeShapeType="1"/>
            </p:cNvSpPr>
            <p:nvPr userDrawn="1"/>
          </p:nvSpPr>
          <p:spPr>
            <a:xfrm>
              <a:off x="3540639" y="5250294"/>
              <a:ext cx="873104" cy="873104"/>
            </a:xfrm>
            <a:prstGeom prst="rect">
              <a:avLst/>
            </a:prstGeom>
            <a:solidFill>
              <a:schemeClr val="bg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B2407CA3-1C24-5E21-C11B-CE1FC3A31F4A}"/>
                </a:ext>
              </a:extLst>
            </p:cNvPr>
            <p:cNvSpPr txBox="1">
              <a:spLocks noGrp="1" noRot="1" noMove="1" noResize="1" noEditPoints="1" noAdjustHandles="1" noChangeArrowheads="1" noChangeShapeType="1"/>
            </p:cNvSpPr>
            <p:nvPr userDrawn="1"/>
          </p:nvSpPr>
          <p:spPr>
            <a:xfrm>
              <a:off x="2624814" y="6122215"/>
              <a:ext cx="2704755" cy="400110"/>
            </a:xfrm>
            <a:prstGeom prst="rect">
              <a:avLst/>
            </a:prstGeom>
            <a:noFill/>
          </p:spPr>
          <p:txBody>
            <a:bodyPr wrap="square" rtlCol="0">
              <a:spAutoFit/>
            </a:bodyPr>
            <a:lstStyle/>
            <a:p>
              <a:pPr algn="ctr"/>
              <a:r>
                <a:rPr lang="en-US" sz="2000" b="0" i="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Website</a:t>
              </a:r>
              <a:endParaRPr lang="en-US"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7" name="Picture 26" descr="Qr code&#10;&#10;Description automatically generated">
              <a:extLst>
                <a:ext uri="{FF2B5EF4-FFF2-40B4-BE49-F238E27FC236}">
                  <a16:creationId xmlns:a16="http://schemas.microsoft.com/office/drawing/2014/main" id="{27135B5F-7B7C-D7AB-CA82-92D15CCACE6B}"/>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3558366" y="5269925"/>
              <a:ext cx="837650" cy="837650"/>
            </a:xfrm>
            <a:prstGeom prst="rect">
              <a:avLst/>
            </a:prstGeom>
            <a:effectLst>
              <a:outerShdw blurRad="50800" dist="38100" dir="2700000" algn="tl" rotWithShape="0">
                <a:prstClr val="black">
                  <a:alpha val="40000"/>
                </a:prstClr>
              </a:outerShdw>
            </a:effectLst>
          </p:spPr>
        </p:pic>
      </p:grpSp>
      <p:grpSp>
        <p:nvGrpSpPr>
          <p:cNvPr id="28" name="Group 27">
            <a:extLst>
              <a:ext uri="{FF2B5EF4-FFF2-40B4-BE49-F238E27FC236}">
                <a16:creationId xmlns:a16="http://schemas.microsoft.com/office/drawing/2014/main" id="{9901D706-70F8-AA67-8AFE-FA55D5DD7556}"/>
              </a:ext>
            </a:extLst>
          </p:cNvPr>
          <p:cNvGrpSpPr>
            <a:grpSpLocks noGrp="1" noUngrp="1" noRot="1" noMove="1" noResize="1"/>
          </p:cNvGrpSpPr>
          <p:nvPr userDrawn="1"/>
        </p:nvGrpSpPr>
        <p:grpSpPr>
          <a:xfrm>
            <a:off x="8878253" y="5268242"/>
            <a:ext cx="2704755" cy="1279691"/>
            <a:chOff x="6919617" y="5250294"/>
            <a:chExt cx="2704755" cy="1279691"/>
          </a:xfrm>
        </p:grpSpPr>
        <p:sp>
          <p:nvSpPr>
            <p:cNvPr id="29" name="Rectangle 28">
              <a:extLst>
                <a:ext uri="{FF2B5EF4-FFF2-40B4-BE49-F238E27FC236}">
                  <a16:creationId xmlns:a16="http://schemas.microsoft.com/office/drawing/2014/main" id="{F9E8B3D1-564A-B8DA-5616-6A5C8CF1E74B}"/>
                </a:ext>
              </a:extLst>
            </p:cNvPr>
            <p:cNvSpPr>
              <a:spLocks noGrp="1" noRot="1" noMove="1" noResize="1" noEditPoints="1" noAdjustHandles="1" noChangeArrowheads="1" noChangeShapeType="1"/>
            </p:cNvSpPr>
            <p:nvPr userDrawn="1"/>
          </p:nvSpPr>
          <p:spPr>
            <a:xfrm>
              <a:off x="7835443" y="5250294"/>
              <a:ext cx="873104" cy="873104"/>
            </a:xfrm>
            <a:prstGeom prst="rect">
              <a:avLst/>
            </a:prstGeom>
            <a:solidFill>
              <a:schemeClr val="bg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ffectLst>
                  <a:outerShdw blurRad="38100" dist="38100" dir="2700000" algn="tl">
                    <a:srgbClr val="000000">
                      <a:alpha val="43137"/>
                    </a:srgbClr>
                  </a:outerShdw>
                </a:effectLst>
              </a:endParaRPr>
            </a:p>
          </p:txBody>
        </p:sp>
        <p:sp>
          <p:nvSpPr>
            <p:cNvPr id="30" name="TextBox 29">
              <a:extLst>
                <a:ext uri="{FF2B5EF4-FFF2-40B4-BE49-F238E27FC236}">
                  <a16:creationId xmlns:a16="http://schemas.microsoft.com/office/drawing/2014/main" id="{5892D9E0-2BDD-C268-6875-60E55FF34976}"/>
                </a:ext>
              </a:extLst>
            </p:cNvPr>
            <p:cNvSpPr txBox="1">
              <a:spLocks noGrp="1" noRot="1" noMove="1" noResize="1" noEditPoints="1" noAdjustHandles="1" noChangeArrowheads="1" noChangeShapeType="1"/>
            </p:cNvSpPr>
            <p:nvPr userDrawn="1"/>
          </p:nvSpPr>
          <p:spPr>
            <a:xfrm>
              <a:off x="6919617" y="6129875"/>
              <a:ext cx="2704755" cy="400110"/>
            </a:xfrm>
            <a:prstGeom prst="rect">
              <a:avLst/>
            </a:prstGeom>
            <a:noFill/>
          </p:spPr>
          <p:txBody>
            <a:bodyPr wrap="square" rtlCol="0">
              <a:spAutoFit/>
            </a:bodyPr>
            <a:lstStyle/>
            <a:p>
              <a:pPr algn="ctr"/>
              <a:r>
                <a:rPr lang="en-US" sz="2000" b="0" i="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Dashboard</a:t>
              </a:r>
              <a:endParaRPr lang="en-US"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1" name="Picture 30" descr="Qr code&#10;&#10;Description automatically generated">
              <a:extLst>
                <a:ext uri="{FF2B5EF4-FFF2-40B4-BE49-F238E27FC236}">
                  <a16:creationId xmlns:a16="http://schemas.microsoft.com/office/drawing/2014/main" id="{4D190F3F-2049-F786-B4F9-A709BD4AD38F}"/>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7835443" y="5252280"/>
              <a:ext cx="873104" cy="873104"/>
            </a:xfrm>
            <a:prstGeom prst="rect">
              <a:avLst/>
            </a:prstGeom>
            <a:ln w="12700">
              <a:solidFill>
                <a:schemeClr val="accent6"/>
              </a:solidFill>
            </a:ln>
            <a:effectLst>
              <a:outerShdw blurRad="50800" dist="38100" dir="2700000" algn="tl" rotWithShape="0">
                <a:prstClr val="black">
                  <a:alpha val="40000"/>
                </a:prstClr>
              </a:outerShdw>
            </a:effectLst>
          </p:spPr>
        </p:pic>
      </p:grpSp>
      <p:grpSp>
        <p:nvGrpSpPr>
          <p:cNvPr id="32" name="Group 31">
            <a:extLst>
              <a:ext uri="{FF2B5EF4-FFF2-40B4-BE49-F238E27FC236}">
                <a16:creationId xmlns:a16="http://schemas.microsoft.com/office/drawing/2014/main" id="{AB980FF7-F15F-EF8C-9C46-D8883C8E7AF1}"/>
              </a:ext>
            </a:extLst>
          </p:cNvPr>
          <p:cNvGrpSpPr>
            <a:grpSpLocks noGrp="1" noUngrp="1" noRot="1" noMove="1" noResize="1"/>
          </p:cNvGrpSpPr>
          <p:nvPr userDrawn="1"/>
        </p:nvGrpSpPr>
        <p:grpSpPr>
          <a:xfrm>
            <a:off x="8878253" y="3688031"/>
            <a:ext cx="2704755" cy="1279691"/>
            <a:chOff x="6919617" y="5250294"/>
            <a:chExt cx="2704755" cy="1279691"/>
          </a:xfrm>
        </p:grpSpPr>
        <p:sp>
          <p:nvSpPr>
            <p:cNvPr id="33" name="Rectangle 32">
              <a:extLst>
                <a:ext uri="{FF2B5EF4-FFF2-40B4-BE49-F238E27FC236}">
                  <a16:creationId xmlns:a16="http://schemas.microsoft.com/office/drawing/2014/main" id="{DD698519-6D1E-B8EB-89EC-19BD43143E3B}"/>
                </a:ext>
              </a:extLst>
            </p:cNvPr>
            <p:cNvSpPr>
              <a:spLocks noGrp="1" noRot="1" noMove="1" noResize="1" noEditPoints="1" noAdjustHandles="1" noChangeArrowheads="1" noChangeShapeType="1"/>
            </p:cNvSpPr>
            <p:nvPr userDrawn="1"/>
          </p:nvSpPr>
          <p:spPr>
            <a:xfrm>
              <a:off x="7835443" y="5250294"/>
              <a:ext cx="873104" cy="873104"/>
            </a:xfrm>
            <a:prstGeom prst="rect">
              <a:avLst/>
            </a:prstGeom>
            <a:solidFill>
              <a:schemeClr val="bg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3142C4C2-241C-1165-C7EA-14FE64D088E3}"/>
                </a:ext>
              </a:extLst>
            </p:cNvPr>
            <p:cNvSpPr txBox="1">
              <a:spLocks noGrp="1" noRot="1" noMove="1" noResize="1" noEditPoints="1" noAdjustHandles="1" noChangeArrowheads="1" noChangeShapeType="1"/>
            </p:cNvSpPr>
            <p:nvPr userDrawn="1"/>
          </p:nvSpPr>
          <p:spPr>
            <a:xfrm>
              <a:off x="6919617" y="6129875"/>
              <a:ext cx="2704755" cy="400110"/>
            </a:xfrm>
            <a:prstGeom prst="rect">
              <a:avLst/>
            </a:prstGeom>
            <a:noFill/>
          </p:spPr>
          <p:txBody>
            <a:bodyPr wrap="square" rtlCol="0">
              <a:spAutoFit/>
            </a:bodyPr>
            <a:lstStyle/>
            <a:p>
              <a:pPr algn="ctr"/>
              <a:r>
                <a:rPr lang="en-US" sz="2000" b="0" i="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LinkedIn</a:t>
              </a:r>
              <a:endParaRPr lang="en-US"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5" name="Picture 34">
              <a:extLst>
                <a:ext uri="{FF2B5EF4-FFF2-40B4-BE49-F238E27FC236}">
                  <a16:creationId xmlns:a16="http://schemas.microsoft.com/office/drawing/2014/main" id="{1229BB4E-2911-FE4B-759D-84CD807C3E13}"/>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Lst>
            </a:blip>
            <a:srcRect/>
            <a:stretch/>
          </p:blipFill>
          <p:spPr>
            <a:xfrm>
              <a:off x="7835443" y="5252280"/>
              <a:ext cx="873104" cy="873104"/>
            </a:xfrm>
            <a:prstGeom prst="rect">
              <a:avLst/>
            </a:prstGeom>
            <a:ln>
              <a:solidFill>
                <a:schemeClr val="tx2"/>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54274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DCHS Slide">
    <p:bg>
      <p:bgPr>
        <a:solidFill>
          <a:schemeClr val="bg1">
            <a:alpha val="0"/>
          </a:schemeClr>
        </a:solidFill>
        <a:effectLst/>
      </p:bgPr>
    </p:bg>
    <p:spTree>
      <p:nvGrpSpPr>
        <p:cNvPr id="1" name=""/>
        <p:cNvGrpSpPr/>
        <p:nvPr/>
      </p:nvGrpSpPr>
      <p:grpSpPr>
        <a:xfrm>
          <a:off x="0" y="0"/>
          <a:ext cx="0" cy="0"/>
          <a:chOff x="0" y="0"/>
          <a:chExt cx="0" cy="0"/>
        </a:xfrm>
      </p:grpSpPr>
      <p:pic>
        <p:nvPicPr>
          <p:cNvPr id="11" name="Picture 10" descr="A group of people posing for a photo&#10;&#10;Description automatically generated">
            <a:extLst>
              <a:ext uri="{FF2B5EF4-FFF2-40B4-BE49-F238E27FC236}">
                <a16:creationId xmlns:a16="http://schemas.microsoft.com/office/drawing/2014/main" id="{EB003D5D-FC84-7FAA-13FD-AD1429F16F17}"/>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904113"/>
          </a:xfrm>
          <a:prstGeom prst="rect">
            <a:avLst/>
          </a:prstGeom>
        </p:spPr>
      </p:pic>
      <p:sp>
        <p:nvSpPr>
          <p:cNvPr id="14" name="TextBox 13">
            <a:extLst>
              <a:ext uri="{FF2B5EF4-FFF2-40B4-BE49-F238E27FC236}">
                <a16:creationId xmlns:a16="http://schemas.microsoft.com/office/drawing/2014/main" id="{563E9EA4-2E48-A82E-205F-6CF58D7FEE79}"/>
              </a:ext>
            </a:extLst>
          </p:cNvPr>
          <p:cNvSpPr txBox="1">
            <a:spLocks noGrp="1" noRot="1" noMove="1" noResize="1" noEditPoints="1" noAdjustHandles="1" noChangeArrowheads="1" noChangeShapeType="1"/>
          </p:cNvSpPr>
          <p:nvPr userDrawn="1"/>
        </p:nvSpPr>
        <p:spPr>
          <a:xfrm>
            <a:off x="57147" y="2978921"/>
            <a:ext cx="12077701" cy="2769989"/>
          </a:xfrm>
          <a:prstGeom prst="rect">
            <a:avLst/>
          </a:prstGeom>
          <a:solidFill>
            <a:schemeClr val="tx2"/>
          </a:solidFill>
          <a:ln>
            <a:solidFill>
              <a:schemeClr val="tx2"/>
            </a:solidFill>
          </a:ln>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About DCHS</a:t>
            </a:r>
          </a:p>
          <a:p>
            <a:pPr algn="l" rtl="0" fontAlgn="base"/>
            <a:r>
              <a:rPr lang="en-US" sz="1200" dirty="0">
                <a:solidFill>
                  <a:srgbClr val="000000"/>
                </a:solidFill>
                <a:latin typeface="Arial" panose="020B0604020202020204" pitchFamily="34" charset="0"/>
                <a:cs typeface="Arial" panose="020B0604020202020204" pitchFamily="34" charset="0"/>
              </a:rPr>
              <a:t>DCHS </a:t>
            </a:r>
            <a:r>
              <a:rPr lang="en-US" sz="1200" dirty="0">
                <a:solidFill>
                  <a:srgbClr val="080808"/>
                </a:solidFill>
                <a:latin typeface="Arial" panose="020B0604020202020204" pitchFamily="34" charset="0"/>
                <a:cs typeface="Arial" panose="020B0604020202020204" pitchFamily="34" charset="0"/>
              </a:rPr>
              <a:t>has</a:t>
            </a:r>
            <a:r>
              <a:rPr lang="en-US" sz="1200" dirty="0">
                <a:solidFill>
                  <a:schemeClr val="accent2"/>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740</a:t>
            </a:r>
            <a:r>
              <a:rPr lang="en-US" sz="1200" dirty="0">
                <a:solidFill>
                  <a:schemeClr val="accent2"/>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total approved Full Time Employees and</a:t>
            </a:r>
            <a:r>
              <a:rPr lang="en-US" sz="1200" b="0" i="0" u="none" strike="noStrike" dirty="0">
                <a:solidFill>
                  <a:srgbClr val="000000"/>
                </a:solidFill>
                <a:effectLst/>
                <a:latin typeface="Arial" panose="020B0604020202020204" pitchFamily="34" charset="0"/>
                <a:cs typeface="Arial" panose="020B0604020202020204" pitchFamily="34" charset="0"/>
              </a:rPr>
              <a:t> reaches nearly</a:t>
            </a:r>
            <a:r>
              <a:rPr lang="en-US" sz="1200" b="0" i="0" u="none" strike="noStrike" dirty="0">
                <a:solidFill>
                  <a:schemeClr val="bg1"/>
                </a:solidFill>
                <a:effectLst/>
                <a:latin typeface="Arial" panose="020B0604020202020204" pitchFamily="34" charset="0"/>
                <a:cs typeface="Arial" panose="020B0604020202020204" pitchFamily="34" charset="0"/>
              </a:rPr>
              <a:t> </a:t>
            </a:r>
            <a:r>
              <a:rPr lang="en-US" sz="1200" b="1" i="0" u="none" strike="noStrike" dirty="0">
                <a:solidFill>
                  <a:schemeClr val="bg1"/>
                </a:solidFill>
                <a:effectLst/>
                <a:latin typeface="Arial" panose="020B0604020202020204" pitchFamily="34" charset="0"/>
                <a:cs typeface="Arial" panose="020B0604020202020204" pitchFamily="34" charset="0"/>
              </a:rPr>
              <a:t>470,000 </a:t>
            </a:r>
            <a:r>
              <a:rPr lang="en-US" sz="1200" b="0" i="0" u="none" strike="noStrike" dirty="0">
                <a:solidFill>
                  <a:srgbClr val="000000"/>
                </a:solidFill>
                <a:effectLst/>
                <a:latin typeface="Arial" panose="020B0604020202020204" pitchFamily="34" charset="0"/>
                <a:cs typeface="Arial" panose="020B0604020202020204" pitchFamily="34" charset="0"/>
              </a:rPr>
              <a:t>community members annually through the services we provide.</a:t>
            </a:r>
            <a:r>
              <a:rPr lang="en-US" sz="1200" b="0" i="0" dirty="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The services and programs DCHS invest in consist of behavioral health treatment, affordable housing and related services, childcare resources, services for kids and families, education and employment for youth and young adults, veteran services, senior supports, and inclusive resources for people with intellectual and developmental disabilities. These direct investments are part of King County’s efforts to create a welcoming community where every person can thrive.</a:t>
            </a:r>
            <a:br>
              <a:rPr lang="en-US" sz="1100" dirty="0">
                <a:solidFill>
                  <a:srgbClr val="080808"/>
                </a:solidFill>
                <a:latin typeface="Arial" panose="020B0604020202020204" pitchFamily="34" charset="0"/>
                <a:cs typeface="Arial" panose="020B0604020202020204" pitchFamily="34" charset="0"/>
              </a:rPr>
            </a:br>
            <a:endParaRPr lang="en-US" sz="1400" dirty="0">
              <a:solidFill>
                <a:srgbClr val="080808"/>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MISSION</a:t>
            </a:r>
          </a:p>
          <a:p>
            <a:r>
              <a:rPr lang="en-US" sz="1200" i="0" dirty="0">
                <a:solidFill>
                  <a:srgbClr val="080808"/>
                </a:solidFill>
                <a:latin typeface="Arial" panose="020B0604020202020204" pitchFamily="34" charset="0"/>
                <a:cs typeface="Arial" panose="020B0604020202020204" pitchFamily="34" charset="0"/>
              </a:rPr>
              <a:t>Provide equitable opportunities for people to be healthy, happy, and connected to community.</a:t>
            </a:r>
          </a:p>
          <a:p>
            <a:endParaRPr lang="en-US" sz="1200" dirty="0">
              <a:solidFill>
                <a:srgbClr val="080808"/>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080808"/>
                </a:solidFill>
                <a:latin typeface="Arial" panose="020B0604020202020204" pitchFamily="34" charset="0"/>
                <a:cs typeface="Arial" panose="020B0604020202020204" pitchFamily="34" charset="0"/>
              </a:rPr>
              <a:t>The Department of Community and Human Services supports and maintains vital communities, families and individuals. The field of human services exists to undo and mitigate unjust structures that historically—and currently—allocate benefit and burden in ways that favor some and disfavor others.</a:t>
            </a:r>
          </a:p>
        </p:txBody>
      </p:sp>
      <p:sp>
        <p:nvSpPr>
          <p:cNvPr id="15" name="Rectangle 14">
            <a:extLst>
              <a:ext uri="{FF2B5EF4-FFF2-40B4-BE49-F238E27FC236}">
                <a16:creationId xmlns:a16="http://schemas.microsoft.com/office/drawing/2014/main" id="{D1DFEBBB-5CDC-F4A4-4348-100D0C0D96D0}"/>
              </a:ext>
            </a:extLst>
          </p:cNvPr>
          <p:cNvSpPr>
            <a:spLocks noGrp="1" noRot="1" noMove="1" noResize="1" noEditPoints="1" noAdjustHandles="1" noChangeArrowheads="1" noChangeShapeType="1"/>
          </p:cNvSpPr>
          <p:nvPr userDrawn="1"/>
        </p:nvSpPr>
        <p:spPr>
          <a:xfrm>
            <a:off x="-1" y="0"/>
            <a:ext cx="12191999" cy="290411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6203F95-9A86-77E7-8BB9-668908C01059}"/>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357169" y="5565339"/>
            <a:ext cx="1708090" cy="1226488"/>
          </a:xfrm>
          <a:prstGeom prst="rect">
            <a:avLst/>
          </a:prstGeom>
        </p:spPr>
      </p:pic>
    </p:spTree>
    <p:extLst>
      <p:ext uri="{BB962C8B-B14F-4D97-AF65-F5344CB8AC3E}">
        <p14:creationId xmlns:p14="http://schemas.microsoft.com/office/powerpoint/2010/main" val="237136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A082-F729-B460-C7A5-7ABC8B55AB7F}"/>
              </a:ext>
            </a:extLst>
          </p:cNvPr>
          <p:cNvSpPr>
            <a:spLocks noGrp="1"/>
          </p:cNvSpPr>
          <p:nvPr>
            <p:ph type="title" hasCustomPrompt="1"/>
          </p:nvPr>
        </p:nvSpPr>
        <p:spPr>
          <a:xfrm>
            <a:off x="838200" y="365125"/>
            <a:ext cx="10515600"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a:extLst>
              <a:ext uri="{FF2B5EF4-FFF2-40B4-BE49-F238E27FC236}">
                <a16:creationId xmlns:a16="http://schemas.microsoft.com/office/drawing/2014/main" id="{5619E59F-A6D6-0E9F-C1D0-06AE07F460DE}"/>
              </a:ext>
            </a:extLst>
          </p:cNvPr>
          <p:cNvSpPr>
            <a:spLocks noGrp="1"/>
          </p:cNvSpPr>
          <p:nvPr>
            <p:ph idx="1"/>
          </p:nvPr>
        </p:nvSpPr>
        <p:spPr>
          <a:xfrm>
            <a:off x="838200" y="1825625"/>
            <a:ext cx="10515600" cy="3967623"/>
          </a:xfrm>
        </p:spPr>
        <p:txBody>
          <a:bodyPr/>
          <a:lstStyle>
            <a:lvl1pPr marL="0" indent="0">
              <a:lnSpc>
                <a:spcPct val="100000"/>
              </a:lnSpc>
              <a:buFontTx/>
              <a:buNone/>
              <a:defRPr>
                <a:latin typeface="Arial" panose="020B0604020202020204" pitchFamily="34" charset="0"/>
                <a:cs typeface="Arial" panose="020B0604020202020204" pitchFamily="34" charset="0"/>
              </a:defRPr>
            </a:lvl1pPr>
            <a:lvl2pPr marL="800100" indent="-3429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lnSpc>
                <a:spcPct val="100000"/>
              </a:lnSpc>
              <a:buFont typeface="Courier New" panose="02070309020205020404" pitchFamily="49" charset="0"/>
              <a:buChar char="o"/>
              <a:defRPr>
                <a:latin typeface="Arial" panose="020B0604020202020204" pitchFamily="34" charset="0"/>
                <a:cs typeface="Arial" panose="020B0604020202020204" pitchFamily="34" charset="0"/>
              </a:defRPr>
            </a:lvl3pPr>
            <a:lvl4pPr marL="1657350" indent="-285750">
              <a:lnSpc>
                <a:spcPct val="100000"/>
              </a:lnSpc>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lnSpc>
                <a:spcPct val="100000"/>
              </a:lnSpc>
              <a:buFont typeface="Wingdings" panose="05000000000000000000" pitchFamily="2" charset="2"/>
              <a:buChar char="Ø"/>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Google Shape;47;p7">
            <a:extLst>
              <a:ext uri="{FF2B5EF4-FFF2-40B4-BE49-F238E27FC236}">
                <a16:creationId xmlns:a16="http://schemas.microsoft.com/office/drawing/2014/main" id="{C3CD98A0-5E6A-673D-13AC-5352D1CDCD58}"/>
              </a:ext>
            </a:extLst>
          </p:cNvPr>
          <p:cNvSpPr>
            <a:spLocks noGrp="1" noRot="1" noMove="1" noResize="1" noEditPoints="1" noAdjustHandles="1" noChangeArrowheads="1" noChangeShapeType="1"/>
          </p:cNvSpPr>
          <p:nvPr userDrawn="1"/>
        </p:nvSpPr>
        <p:spPr>
          <a:xfrm>
            <a:off x="838200" y="6215682"/>
            <a:ext cx="8778240" cy="27432"/>
          </a:xfrm>
          <a:prstGeom prst="rect">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BB80FE1B-8164-930F-CAC3-F13D8EE6922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254184" y="5793248"/>
            <a:ext cx="1479733" cy="1062517"/>
          </a:xfrm>
          <a:prstGeom prst="rect">
            <a:avLst/>
          </a:prstGeom>
        </p:spPr>
      </p:pic>
      <p:sp>
        <p:nvSpPr>
          <p:cNvPr id="9" name="Rectangle 8">
            <a:extLst>
              <a:ext uri="{FF2B5EF4-FFF2-40B4-BE49-F238E27FC236}">
                <a16:creationId xmlns:a16="http://schemas.microsoft.com/office/drawing/2014/main" id="{0BC3496C-6F7A-F6FD-A003-85B307B88C35}"/>
              </a:ext>
            </a:extLst>
          </p:cNvPr>
          <p:cNvSpPr>
            <a:spLocks noGrp="1" noRot="1" noMove="1" noResize="1" noEditPoints="1" noAdjustHandles="1" noChangeArrowheads="1" noChangeShapeType="1"/>
          </p:cNvSpPr>
          <p:nvPr userDrawn="1"/>
        </p:nvSpPr>
        <p:spPr>
          <a:xfrm>
            <a:off x="10420597" y="100940"/>
            <a:ext cx="1771403" cy="274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372FE59-6CF7-CC76-7C06-FCD9E4DB1293}"/>
              </a:ext>
            </a:extLst>
          </p:cNvPr>
          <p:cNvSpPr>
            <a:spLocks noGrp="1" noRot="1" noMove="1" noResize="1" noEditPoints="1" noAdjustHandles="1" noChangeArrowheads="1" noChangeShapeType="1"/>
          </p:cNvSpPr>
          <p:nvPr>
            <p:ph type="body" sz="quarter" idx="10" hasCustomPrompt="1"/>
          </p:nvPr>
        </p:nvSpPr>
        <p:spPr>
          <a:xfrm>
            <a:off x="838200" y="6373813"/>
            <a:ext cx="8778240" cy="401637"/>
          </a:xfrm>
        </p:spPr>
        <p:txBody>
          <a:bodyPr>
            <a:noAutofit/>
          </a:bodyPr>
          <a:lstStyle>
            <a:lvl1pPr marL="0" indent="0">
              <a:buNone/>
              <a:defRPr sz="1200" b="0">
                <a:latin typeface="Arial" panose="020B0604020202020204" pitchFamily="34" charset="0"/>
                <a:cs typeface="Arial" panose="020B0604020202020204" pitchFamily="34" charset="0"/>
              </a:defRPr>
            </a:lvl1pPr>
          </a:lstStyle>
          <a:p>
            <a:pPr lvl="0"/>
            <a:r>
              <a:rPr lang="en-US" dirty="0"/>
              <a:t>Date and/or Footnote</a:t>
            </a:r>
          </a:p>
        </p:txBody>
      </p:sp>
    </p:spTree>
    <p:extLst>
      <p:ext uri="{BB962C8B-B14F-4D97-AF65-F5344CB8AC3E}">
        <p14:creationId xmlns:p14="http://schemas.microsoft.com/office/powerpoint/2010/main" val="15914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Slide">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2AFD-452F-5D6A-DF27-8DC82CFE1B16}"/>
              </a:ext>
            </a:extLst>
          </p:cNvPr>
          <p:cNvSpPr>
            <a:spLocks noGrp="1"/>
          </p:cNvSpPr>
          <p:nvPr>
            <p:ph type="title" hasCustomPrompt="1"/>
          </p:nvPr>
        </p:nvSpPr>
        <p:spPr>
          <a:xfrm>
            <a:off x="838200" y="365125"/>
            <a:ext cx="10515600"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a:extLst>
              <a:ext uri="{FF2B5EF4-FFF2-40B4-BE49-F238E27FC236}">
                <a16:creationId xmlns:a16="http://schemas.microsoft.com/office/drawing/2014/main" id="{1619832B-FEAA-6B4D-F4A9-A906B8B71FF9}"/>
              </a:ext>
            </a:extLst>
          </p:cNvPr>
          <p:cNvSpPr>
            <a:spLocks noGrp="1"/>
          </p:cNvSpPr>
          <p:nvPr>
            <p:ph sz="half" idx="1"/>
          </p:nvPr>
        </p:nvSpPr>
        <p:spPr>
          <a:xfrm>
            <a:off x="838200" y="1825625"/>
            <a:ext cx="5181600" cy="3967623"/>
          </a:xfrm>
        </p:spPr>
        <p:txBody>
          <a:bodyPr/>
          <a:lstStyle>
            <a:lvl1pPr marL="0" indent="0">
              <a:buFontTx/>
              <a:buNone/>
              <a:defRPr>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Courier New" panose="02070309020205020404" pitchFamily="49" charset="0"/>
              <a:buChar char="o"/>
              <a:defRPr>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C9D245B-0431-C175-9BD9-C274482BD510}"/>
              </a:ext>
            </a:extLst>
          </p:cNvPr>
          <p:cNvSpPr>
            <a:spLocks noGrp="1"/>
          </p:cNvSpPr>
          <p:nvPr>
            <p:ph sz="half" idx="2"/>
          </p:nvPr>
        </p:nvSpPr>
        <p:spPr>
          <a:xfrm>
            <a:off x="6172200" y="1825625"/>
            <a:ext cx="5181600" cy="3967623"/>
          </a:xfrm>
        </p:spPr>
        <p:txBody>
          <a:bodyPr/>
          <a:lstStyle>
            <a:lvl1pPr marL="0" indent="0">
              <a:buNone/>
              <a:defRPr/>
            </a:lvl1pPr>
          </a:lstStyle>
          <a:p>
            <a:pPr lvl="0"/>
            <a:endParaRPr lang="en-US" dirty="0"/>
          </a:p>
        </p:txBody>
      </p:sp>
      <p:pic>
        <p:nvPicPr>
          <p:cNvPr id="8" name="Picture 7">
            <a:extLst>
              <a:ext uri="{FF2B5EF4-FFF2-40B4-BE49-F238E27FC236}">
                <a16:creationId xmlns:a16="http://schemas.microsoft.com/office/drawing/2014/main" id="{DEB80B89-DF8A-9DC7-CCA9-023D6284E17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254184" y="5793248"/>
            <a:ext cx="1479733" cy="1062517"/>
          </a:xfrm>
          <a:prstGeom prst="rect">
            <a:avLst/>
          </a:prstGeom>
        </p:spPr>
      </p:pic>
      <p:sp>
        <p:nvSpPr>
          <p:cNvPr id="5" name="Google Shape;47;p7">
            <a:extLst>
              <a:ext uri="{FF2B5EF4-FFF2-40B4-BE49-F238E27FC236}">
                <a16:creationId xmlns:a16="http://schemas.microsoft.com/office/drawing/2014/main" id="{D54F3394-5031-B6EF-F2C6-2DC3CC64AAF6}"/>
              </a:ext>
            </a:extLst>
          </p:cNvPr>
          <p:cNvSpPr>
            <a:spLocks noGrp="1" noRot="1" noMove="1" noResize="1" noEditPoints="1" noAdjustHandles="1" noChangeArrowheads="1" noChangeShapeType="1"/>
          </p:cNvSpPr>
          <p:nvPr userDrawn="1"/>
        </p:nvSpPr>
        <p:spPr>
          <a:xfrm>
            <a:off x="838200" y="6215682"/>
            <a:ext cx="8778240" cy="27432"/>
          </a:xfrm>
          <a:prstGeom prst="rect">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9" name="Rectangle 8">
            <a:extLst>
              <a:ext uri="{FF2B5EF4-FFF2-40B4-BE49-F238E27FC236}">
                <a16:creationId xmlns:a16="http://schemas.microsoft.com/office/drawing/2014/main" id="{3A6C8D6F-BF04-015E-2EF2-49D0BB6770CA}"/>
              </a:ext>
            </a:extLst>
          </p:cNvPr>
          <p:cNvSpPr>
            <a:spLocks noGrp="1" noRot="1" noMove="1" noResize="1" noEditPoints="1" noAdjustHandles="1" noChangeArrowheads="1" noChangeShapeType="1"/>
          </p:cNvSpPr>
          <p:nvPr userDrawn="1"/>
        </p:nvSpPr>
        <p:spPr>
          <a:xfrm>
            <a:off x="10420597" y="100940"/>
            <a:ext cx="1771403" cy="274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C983D2C8-760F-0251-88A7-A6E3EFAD2CB7}"/>
              </a:ext>
            </a:extLst>
          </p:cNvPr>
          <p:cNvSpPr>
            <a:spLocks noGrp="1" noRot="1" noMove="1" noResize="1" noEditPoints="1" noAdjustHandles="1" noChangeArrowheads="1" noChangeShapeType="1"/>
          </p:cNvSpPr>
          <p:nvPr>
            <p:ph type="body" sz="quarter" idx="10" hasCustomPrompt="1"/>
          </p:nvPr>
        </p:nvSpPr>
        <p:spPr>
          <a:xfrm>
            <a:off x="838200" y="6373813"/>
            <a:ext cx="8778240" cy="401637"/>
          </a:xfrm>
        </p:spPr>
        <p:txBody>
          <a:bodyPr>
            <a:noAutofit/>
          </a:bodyPr>
          <a:lstStyle>
            <a:lvl1pPr marL="0" indent="0">
              <a:buNone/>
              <a:defRPr sz="1200" b="0">
                <a:latin typeface="Arial" panose="020B0604020202020204" pitchFamily="34" charset="0"/>
                <a:cs typeface="Arial" panose="020B0604020202020204" pitchFamily="34" charset="0"/>
              </a:defRPr>
            </a:lvl1pPr>
          </a:lstStyle>
          <a:p>
            <a:pPr lvl="0"/>
            <a:r>
              <a:rPr lang="en-US" dirty="0"/>
              <a:t>Date and/or Footnote</a:t>
            </a:r>
          </a:p>
        </p:txBody>
      </p:sp>
    </p:spTree>
    <p:extLst>
      <p:ext uri="{BB962C8B-B14F-4D97-AF65-F5344CB8AC3E}">
        <p14:creationId xmlns:p14="http://schemas.microsoft.com/office/powerpoint/2010/main" val="384676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mparison Slide">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548F-A57C-3D18-EE96-8DF7107920E4}"/>
              </a:ext>
            </a:extLst>
          </p:cNvPr>
          <p:cNvSpPr>
            <a:spLocks noGrp="1"/>
          </p:cNvSpPr>
          <p:nvPr>
            <p:ph type="title" hasCustomPrompt="1"/>
          </p:nvPr>
        </p:nvSpPr>
        <p:spPr>
          <a:xfrm>
            <a:off x="839788" y="365125"/>
            <a:ext cx="10512424"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[Slide Title]</a:t>
            </a:r>
          </a:p>
        </p:txBody>
      </p:sp>
      <p:sp>
        <p:nvSpPr>
          <p:cNvPr id="3" name="Text Placeholder 2">
            <a:extLst>
              <a:ext uri="{FF2B5EF4-FFF2-40B4-BE49-F238E27FC236}">
                <a16:creationId xmlns:a16="http://schemas.microsoft.com/office/drawing/2014/main" id="{1001E5F1-49D9-6B21-DB83-2D6104CB0C76}"/>
              </a:ext>
            </a:extLst>
          </p:cNvPr>
          <p:cNvSpPr>
            <a:spLocks noGrp="1"/>
          </p:cNvSpPr>
          <p:nvPr>
            <p:ph type="body" idx="1"/>
          </p:nvPr>
        </p:nvSpPr>
        <p:spPr>
          <a:xfrm>
            <a:off x="839788" y="1681163"/>
            <a:ext cx="5157787" cy="823912"/>
          </a:xfrm>
        </p:spPr>
        <p:txBody>
          <a:bodyPr anchor="b">
            <a:norm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764682A-4F45-4ADF-AC5F-BA9DDF7C4FBD}"/>
              </a:ext>
            </a:extLst>
          </p:cNvPr>
          <p:cNvSpPr>
            <a:spLocks noGrp="1"/>
          </p:cNvSpPr>
          <p:nvPr>
            <p:ph sz="half" idx="2"/>
          </p:nvPr>
        </p:nvSpPr>
        <p:spPr>
          <a:xfrm>
            <a:off x="839788" y="2505075"/>
            <a:ext cx="5157787" cy="3337585"/>
          </a:xfrm>
        </p:spPr>
        <p:txBody>
          <a:bodyPr/>
          <a:lstStyle>
            <a:lvl1pPr marL="0" indent="0">
              <a:buFontTx/>
              <a:buNone/>
              <a:defRPr>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Courier New" panose="02070309020205020404" pitchFamily="49" charset="0"/>
              <a:buChar char="o"/>
              <a:defRPr>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478773-2709-631D-34D1-27F8C384633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CA59D1A-7D7B-0426-684C-96804387A759}"/>
              </a:ext>
            </a:extLst>
          </p:cNvPr>
          <p:cNvSpPr>
            <a:spLocks noGrp="1"/>
          </p:cNvSpPr>
          <p:nvPr>
            <p:ph sz="quarter" idx="4"/>
          </p:nvPr>
        </p:nvSpPr>
        <p:spPr>
          <a:xfrm>
            <a:off x="6172200" y="2505075"/>
            <a:ext cx="5183188" cy="3337585"/>
          </a:xfrm>
        </p:spPr>
        <p:txBody>
          <a:bodyPr/>
          <a:lstStyle>
            <a:lvl1pPr marL="0" indent="0">
              <a:buFontTx/>
              <a:buNone/>
              <a:defRPr>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Courier New" panose="02070309020205020404" pitchFamily="49" charset="0"/>
              <a:buChar char="o"/>
              <a:defRPr>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B068EC3-61EC-D470-F4EB-20B523D3221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254184" y="5793248"/>
            <a:ext cx="1479733" cy="1062517"/>
          </a:xfrm>
          <a:prstGeom prst="rect">
            <a:avLst/>
          </a:prstGeom>
        </p:spPr>
      </p:pic>
      <p:sp>
        <p:nvSpPr>
          <p:cNvPr id="7" name="Google Shape;47;p7">
            <a:extLst>
              <a:ext uri="{FF2B5EF4-FFF2-40B4-BE49-F238E27FC236}">
                <a16:creationId xmlns:a16="http://schemas.microsoft.com/office/drawing/2014/main" id="{C4603360-F8F7-A6F1-8D37-827851A61D6A}"/>
              </a:ext>
            </a:extLst>
          </p:cNvPr>
          <p:cNvSpPr>
            <a:spLocks noGrp="1" noRot="1" noMove="1" noResize="1" noEditPoints="1" noAdjustHandles="1" noChangeArrowheads="1" noChangeShapeType="1"/>
          </p:cNvSpPr>
          <p:nvPr userDrawn="1"/>
        </p:nvSpPr>
        <p:spPr>
          <a:xfrm>
            <a:off x="838200" y="6215682"/>
            <a:ext cx="8778240" cy="27432"/>
          </a:xfrm>
          <a:prstGeom prst="rect">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CAD7008E-F85F-0B63-1407-2BFF7006BF7C}"/>
              </a:ext>
            </a:extLst>
          </p:cNvPr>
          <p:cNvSpPr>
            <a:spLocks noGrp="1" noRot="1" noMove="1" noResize="1" noEditPoints="1" noAdjustHandles="1" noChangeArrowheads="1" noChangeShapeType="1"/>
          </p:cNvSpPr>
          <p:nvPr userDrawn="1"/>
        </p:nvSpPr>
        <p:spPr>
          <a:xfrm>
            <a:off x="10420597" y="100940"/>
            <a:ext cx="1771403" cy="274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5">
            <a:extLst>
              <a:ext uri="{FF2B5EF4-FFF2-40B4-BE49-F238E27FC236}">
                <a16:creationId xmlns:a16="http://schemas.microsoft.com/office/drawing/2014/main" id="{37FEB3B9-A0A7-85B2-D922-2DE151E3AA51}"/>
              </a:ext>
            </a:extLst>
          </p:cNvPr>
          <p:cNvSpPr>
            <a:spLocks noGrp="1" noRot="1" noMove="1" noResize="1" noEditPoints="1" noAdjustHandles="1" noChangeArrowheads="1" noChangeShapeType="1"/>
          </p:cNvSpPr>
          <p:nvPr>
            <p:ph type="body" sz="quarter" idx="10" hasCustomPrompt="1"/>
          </p:nvPr>
        </p:nvSpPr>
        <p:spPr>
          <a:xfrm>
            <a:off x="838200" y="6373813"/>
            <a:ext cx="8778240" cy="401637"/>
          </a:xfrm>
        </p:spPr>
        <p:txBody>
          <a:bodyPr>
            <a:noAutofit/>
          </a:bodyPr>
          <a:lstStyle>
            <a:lvl1pPr marL="0" indent="0">
              <a:buNone/>
              <a:defRPr sz="1200" b="0">
                <a:latin typeface="Arial" panose="020B0604020202020204" pitchFamily="34" charset="0"/>
                <a:cs typeface="Arial" panose="020B0604020202020204" pitchFamily="34" charset="0"/>
              </a:defRPr>
            </a:lvl1pPr>
          </a:lstStyle>
          <a:p>
            <a:pPr lvl="0"/>
            <a:r>
              <a:rPr lang="en-US" dirty="0"/>
              <a:t>Date and/or Footnote</a:t>
            </a:r>
          </a:p>
        </p:txBody>
      </p:sp>
    </p:spTree>
    <p:extLst>
      <p:ext uri="{BB962C8B-B14F-4D97-AF65-F5344CB8AC3E}">
        <p14:creationId xmlns:p14="http://schemas.microsoft.com/office/powerpoint/2010/main" val="328340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Slide">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054B-B75F-4D9A-1030-6DB60E172DD6}"/>
              </a:ext>
            </a:extLst>
          </p:cNvPr>
          <p:cNvSpPr>
            <a:spLocks noGrp="1"/>
          </p:cNvSpPr>
          <p:nvPr>
            <p:ph type="title" hasCustomPrompt="1"/>
          </p:nvPr>
        </p:nvSpPr>
        <p:spPr>
          <a:xfrm>
            <a:off x="838200" y="365125"/>
            <a:ext cx="9345829"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[Slide Title]</a:t>
            </a:r>
          </a:p>
        </p:txBody>
      </p:sp>
      <p:pic>
        <p:nvPicPr>
          <p:cNvPr id="6" name="Picture 5">
            <a:extLst>
              <a:ext uri="{FF2B5EF4-FFF2-40B4-BE49-F238E27FC236}">
                <a16:creationId xmlns:a16="http://schemas.microsoft.com/office/drawing/2014/main" id="{2F131ACB-1FCD-7B35-D626-923D0DD11A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254184" y="5793248"/>
            <a:ext cx="1479733" cy="1062517"/>
          </a:xfrm>
          <a:prstGeom prst="rect">
            <a:avLst/>
          </a:prstGeom>
        </p:spPr>
      </p:pic>
      <p:sp>
        <p:nvSpPr>
          <p:cNvPr id="3" name="Google Shape;47;p7">
            <a:extLst>
              <a:ext uri="{FF2B5EF4-FFF2-40B4-BE49-F238E27FC236}">
                <a16:creationId xmlns:a16="http://schemas.microsoft.com/office/drawing/2014/main" id="{A23FF253-DF10-8C71-EB0A-629192F547A5}"/>
              </a:ext>
            </a:extLst>
          </p:cNvPr>
          <p:cNvSpPr>
            <a:spLocks noGrp="1" noRot="1" noMove="1" noResize="1" noEditPoints="1" noAdjustHandles="1" noChangeArrowheads="1" noChangeShapeType="1"/>
          </p:cNvSpPr>
          <p:nvPr userDrawn="1"/>
        </p:nvSpPr>
        <p:spPr>
          <a:xfrm>
            <a:off x="838200" y="6215682"/>
            <a:ext cx="8778240" cy="27432"/>
          </a:xfrm>
          <a:prstGeom prst="rect">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7" name="Rectangle 6">
            <a:extLst>
              <a:ext uri="{FF2B5EF4-FFF2-40B4-BE49-F238E27FC236}">
                <a16:creationId xmlns:a16="http://schemas.microsoft.com/office/drawing/2014/main" id="{5884CE0C-76A6-40F8-700E-E2CE071B25D4}"/>
              </a:ext>
            </a:extLst>
          </p:cNvPr>
          <p:cNvSpPr>
            <a:spLocks noGrp="1" noRot="1" noMove="1" noResize="1" noEditPoints="1" noAdjustHandles="1" noChangeArrowheads="1" noChangeShapeType="1"/>
          </p:cNvSpPr>
          <p:nvPr userDrawn="1"/>
        </p:nvSpPr>
        <p:spPr>
          <a:xfrm>
            <a:off x="10420597" y="100940"/>
            <a:ext cx="1771403" cy="274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3145C5B7-053E-0991-F9E5-C1FDC9247E2D}"/>
              </a:ext>
            </a:extLst>
          </p:cNvPr>
          <p:cNvSpPr>
            <a:spLocks noGrp="1" noRot="1" noMove="1" noResize="1" noEditPoints="1" noAdjustHandles="1" noChangeArrowheads="1" noChangeShapeType="1"/>
          </p:cNvSpPr>
          <p:nvPr>
            <p:ph type="body" sz="quarter" idx="10" hasCustomPrompt="1"/>
          </p:nvPr>
        </p:nvSpPr>
        <p:spPr>
          <a:xfrm>
            <a:off x="838200" y="6373813"/>
            <a:ext cx="8778240" cy="401637"/>
          </a:xfrm>
        </p:spPr>
        <p:txBody>
          <a:bodyPr>
            <a:noAutofit/>
          </a:bodyPr>
          <a:lstStyle>
            <a:lvl1pPr marL="0" indent="0">
              <a:buNone/>
              <a:defRPr sz="1200" b="0">
                <a:latin typeface="Arial" panose="020B0604020202020204" pitchFamily="34" charset="0"/>
                <a:cs typeface="Arial" panose="020B0604020202020204" pitchFamily="34" charset="0"/>
              </a:defRPr>
            </a:lvl1pPr>
          </a:lstStyle>
          <a:p>
            <a:pPr lvl="0"/>
            <a:r>
              <a:rPr lang="en-US" dirty="0"/>
              <a:t>Date and/or Footnote</a:t>
            </a:r>
          </a:p>
        </p:txBody>
      </p:sp>
    </p:spTree>
    <p:extLst>
      <p:ext uri="{BB962C8B-B14F-4D97-AF65-F5344CB8AC3E}">
        <p14:creationId xmlns:p14="http://schemas.microsoft.com/office/powerpoint/2010/main" val="315109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BDD196-8FB4-996D-4C04-51F6B14D3A5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254184" y="5793248"/>
            <a:ext cx="1479733" cy="1062517"/>
          </a:xfrm>
          <a:prstGeom prst="rect">
            <a:avLst/>
          </a:prstGeom>
        </p:spPr>
      </p:pic>
    </p:spTree>
    <p:extLst>
      <p:ext uri="{BB962C8B-B14F-4D97-AF65-F5344CB8AC3E}">
        <p14:creationId xmlns:p14="http://schemas.microsoft.com/office/powerpoint/2010/main" val="96246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Break_Option1">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B2FD95-04EA-F3A1-154C-5BCB76EE9B33}"/>
              </a:ext>
            </a:extLst>
          </p:cNvPr>
          <p:cNvSpPr>
            <a:spLocks noGrp="1" noRot="1" noMove="1" noResize="1" noEditPoints="1" noAdjustHandles="1" noChangeArrowheads="1" noChangeShapeType="1"/>
          </p:cNvSpPr>
          <p:nvPr userDrawn="1"/>
        </p:nvSpPr>
        <p:spPr>
          <a:xfrm>
            <a:off x="0" y="0"/>
            <a:ext cx="5098473"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Picture Placeholder 3">
            <a:extLst>
              <a:ext uri="{FF2B5EF4-FFF2-40B4-BE49-F238E27FC236}">
                <a16:creationId xmlns:a16="http://schemas.microsoft.com/office/drawing/2014/main" id="{FF30026C-D4AF-17E5-AE92-4632AC30C19D}"/>
              </a:ext>
            </a:extLst>
          </p:cNvPr>
          <p:cNvSpPr>
            <a:spLocks noGrp="1" noRot="1" noMove="1" noResize="1" noEditPoints="1" noAdjustHandles="1" noChangeArrowheads="1" noChangeShapeType="1"/>
          </p:cNvSpPr>
          <p:nvPr>
            <p:ph type="pic" sz="quarter" idx="10"/>
          </p:nvPr>
        </p:nvSpPr>
        <p:spPr>
          <a:xfrm>
            <a:off x="5098473" y="0"/>
            <a:ext cx="7093527" cy="6858000"/>
          </a:xfrm>
        </p:spPr>
        <p:txBody>
          <a:bodyPr/>
          <a:lstStyle/>
          <a:p>
            <a:endParaRPr lang="en-US" dirty="0"/>
          </a:p>
        </p:txBody>
      </p:sp>
      <p:sp>
        <p:nvSpPr>
          <p:cNvPr id="7" name="Title 1">
            <a:extLst>
              <a:ext uri="{FF2B5EF4-FFF2-40B4-BE49-F238E27FC236}">
                <a16:creationId xmlns:a16="http://schemas.microsoft.com/office/drawing/2014/main" id="{7EF68F5E-292F-41B1-01AE-26E8342C0729}"/>
              </a:ext>
            </a:extLst>
          </p:cNvPr>
          <p:cNvSpPr>
            <a:spLocks noGrp="1" noRot="1" noMove="1" noResize="1" noEditPoints="1" noAdjustHandles="1" noChangeArrowheads="1" noChangeShapeType="1"/>
          </p:cNvSpPr>
          <p:nvPr>
            <p:ph type="title" hasCustomPrompt="1"/>
          </p:nvPr>
        </p:nvSpPr>
        <p:spPr>
          <a:xfrm>
            <a:off x="311870" y="1899630"/>
            <a:ext cx="3992276" cy="1325563"/>
          </a:xfrm>
        </p:spPr>
        <p:txBody>
          <a:bodyPr/>
          <a:lstStyle>
            <a:lvl1pPr algn="l">
              <a:defRPr b="1" baseline="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[Section Break Title]</a:t>
            </a:r>
          </a:p>
        </p:txBody>
      </p:sp>
      <p:sp>
        <p:nvSpPr>
          <p:cNvPr id="8" name="Text Placeholder 10">
            <a:extLst>
              <a:ext uri="{FF2B5EF4-FFF2-40B4-BE49-F238E27FC236}">
                <a16:creationId xmlns:a16="http://schemas.microsoft.com/office/drawing/2014/main" id="{4042BBC0-2D93-3739-4643-C55FDE9FE704}"/>
              </a:ext>
            </a:extLst>
          </p:cNvPr>
          <p:cNvSpPr>
            <a:spLocks noGrp="1" noRot="1" noMove="1" noResize="1" noEditPoints="1" noAdjustHandles="1" noChangeArrowheads="1" noChangeShapeType="1"/>
          </p:cNvSpPr>
          <p:nvPr>
            <p:ph type="body" sz="quarter" idx="11" hasCustomPrompt="1"/>
          </p:nvPr>
        </p:nvSpPr>
        <p:spPr>
          <a:xfrm>
            <a:off x="311151" y="3368675"/>
            <a:ext cx="3992362" cy="1079500"/>
          </a:xfrm>
        </p:spPr>
        <p:txBody>
          <a:bodyPr>
            <a:normAutofit/>
          </a:bodyPr>
          <a:lstStyle>
            <a:lvl1pPr marL="0" indent="0">
              <a:buNone/>
              <a:defRPr sz="200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[Short description]</a:t>
            </a:r>
          </a:p>
        </p:txBody>
      </p:sp>
      <p:sp>
        <p:nvSpPr>
          <p:cNvPr id="2" name="Rectangle 1">
            <a:extLst>
              <a:ext uri="{FF2B5EF4-FFF2-40B4-BE49-F238E27FC236}">
                <a16:creationId xmlns:a16="http://schemas.microsoft.com/office/drawing/2014/main" id="{DCBAD625-6058-6419-1479-8A98438128D2}"/>
              </a:ext>
            </a:extLst>
          </p:cNvPr>
          <p:cNvSpPr>
            <a:spLocks noGrp="1" noRot="1" noMove="1" noResize="1" noEditPoints="1" noAdjustHandles="1" noChangeArrowheads="1" noChangeShapeType="1"/>
          </p:cNvSpPr>
          <p:nvPr userDrawn="1"/>
        </p:nvSpPr>
        <p:spPr>
          <a:xfrm>
            <a:off x="311150" y="515983"/>
            <a:ext cx="914400" cy="2743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ogo, company name&#10;&#10;AI-generated content may be incorrect.">
            <a:extLst>
              <a:ext uri="{FF2B5EF4-FFF2-40B4-BE49-F238E27FC236}">
                <a16:creationId xmlns:a16="http://schemas.microsoft.com/office/drawing/2014/main" id="{19E4631A-9DB1-5927-0C32-DD35BB77DBE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78790" y="5496578"/>
            <a:ext cx="1732973" cy="1226488"/>
          </a:xfrm>
          <a:prstGeom prst="rect">
            <a:avLst/>
          </a:prstGeom>
        </p:spPr>
      </p:pic>
    </p:spTree>
    <p:extLst>
      <p:ext uri="{BB962C8B-B14F-4D97-AF65-F5344CB8AC3E}">
        <p14:creationId xmlns:p14="http://schemas.microsoft.com/office/powerpoint/2010/main" val="89753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_Break_Option2">
    <p:bg>
      <p:bgPr>
        <a:solidFill>
          <a:schemeClr val="bg1">
            <a:alpha val="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5AB717-C18D-DBA6-3761-D3777B4466ED}"/>
              </a:ext>
            </a:extLst>
          </p:cNvPr>
          <p:cNvSpPr>
            <a:spLocks noGrp="1" noRot="1" noMove="1" noResize="1" noEditPoints="1" noAdjustHandles="1" noChangeArrowheads="1" noChangeShapeType="1"/>
          </p:cNvSpPr>
          <p:nvPr>
            <p:ph type="title" hasCustomPrompt="1"/>
          </p:nvPr>
        </p:nvSpPr>
        <p:spPr>
          <a:xfrm>
            <a:off x="4672853" y="2109102"/>
            <a:ext cx="6010145" cy="1325563"/>
          </a:xfrm>
        </p:spPr>
        <p:txBody>
          <a:bodyPr/>
          <a:lstStyle>
            <a:lvl1pPr algn="l">
              <a:defRPr b="1" baseline="0">
                <a:solidFill>
                  <a:srgbClr val="080808"/>
                </a:solidFill>
                <a:latin typeface="Arial" panose="020B0604020202020204" pitchFamily="34" charset="0"/>
                <a:cs typeface="Arial" panose="020B0604020202020204" pitchFamily="34" charset="0"/>
              </a:defRPr>
            </a:lvl1pPr>
          </a:lstStyle>
          <a:p>
            <a:r>
              <a:rPr lang="en-US" dirty="0"/>
              <a:t>[Section Break Title]</a:t>
            </a:r>
          </a:p>
        </p:txBody>
      </p:sp>
      <p:grpSp>
        <p:nvGrpSpPr>
          <p:cNvPr id="7" name="Group 6">
            <a:extLst>
              <a:ext uri="{FF2B5EF4-FFF2-40B4-BE49-F238E27FC236}">
                <a16:creationId xmlns:a16="http://schemas.microsoft.com/office/drawing/2014/main" id="{AA281EB2-B60F-108A-F6A7-06615F7ADD02}"/>
              </a:ext>
            </a:extLst>
          </p:cNvPr>
          <p:cNvGrpSpPr>
            <a:grpSpLocks noGrp="1" noUngrp="1" noRot="1" noMove="1" noResize="1"/>
          </p:cNvGrpSpPr>
          <p:nvPr userDrawn="1"/>
        </p:nvGrpSpPr>
        <p:grpSpPr>
          <a:xfrm>
            <a:off x="0" y="3429000"/>
            <a:ext cx="11432989" cy="3429000"/>
            <a:chOff x="0" y="3429000"/>
            <a:chExt cx="11432989" cy="3429000"/>
          </a:xfrm>
          <a:solidFill>
            <a:schemeClr val="bg1"/>
          </a:solidFill>
        </p:grpSpPr>
        <p:sp>
          <p:nvSpPr>
            <p:cNvPr id="8" name="Rectangle: Rounded Corners 7">
              <a:extLst>
                <a:ext uri="{FF2B5EF4-FFF2-40B4-BE49-F238E27FC236}">
                  <a16:creationId xmlns:a16="http://schemas.microsoft.com/office/drawing/2014/main" id="{D4858E06-5804-3344-E923-E07E0E3816E0}"/>
                </a:ext>
              </a:extLst>
            </p:cNvPr>
            <p:cNvSpPr>
              <a:spLocks noGrp="1" noRot="1" noMove="1" noResize="1" noEditPoints="1" noAdjustHandles="1" noChangeArrowheads="1" noChangeShapeType="1"/>
            </p:cNvSpPr>
            <p:nvPr userDrawn="1"/>
          </p:nvSpPr>
          <p:spPr>
            <a:xfrm>
              <a:off x="1" y="3429000"/>
              <a:ext cx="11432988" cy="3429000"/>
            </a:xfrm>
            <a:prstGeom prst="round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23894F-7B3B-C297-35AE-E253B5247E85}"/>
                </a:ext>
              </a:extLst>
            </p:cNvPr>
            <p:cNvSpPr>
              <a:spLocks noGrp="1" noRot="1" noMove="1" noResize="1" noEditPoints="1" noAdjustHandles="1" noChangeArrowheads="1" noChangeShapeType="1"/>
            </p:cNvSpPr>
            <p:nvPr userDrawn="1"/>
          </p:nvSpPr>
          <p:spPr>
            <a:xfrm>
              <a:off x="0" y="3429000"/>
              <a:ext cx="723153" cy="342900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icture Placeholder 19">
            <a:extLst>
              <a:ext uri="{FF2B5EF4-FFF2-40B4-BE49-F238E27FC236}">
                <a16:creationId xmlns:a16="http://schemas.microsoft.com/office/drawing/2014/main" id="{D1DAA7E5-ED0D-6A29-88CF-9FB1A7CF917A}"/>
              </a:ext>
            </a:extLst>
          </p:cNvPr>
          <p:cNvSpPr>
            <a:spLocks noGrp="1" noRot="1" noMove="1" noResize="1" noEditPoints="1" noAdjustHandles="1" noChangeArrowheads="1" noChangeShapeType="1"/>
          </p:cNvSpPr>
          <p:nvPr>
            <p:ph type="pic" sz="quarter" idx="10"/>
          </p:nvPr>
        </p:nvSpPr>
        <p:spPr>
          <a:xfrm>
            <a:off x="612402" y="999285"/>
            <a:ext cx="3448050" cy="4105275"/>
          </a:xfrm>
          <a:ln w="28575">
            <a:solidFill>
              <a:schemeClr val="tx2"/>
            </a:solidFill>
          </a:ln>
          <a:effectLst/>
        </p:spPr>
        <p:txBody>
          <a:bodyPr/>
          <a:lstStyle/>
          <a:p>
            <a:endParaRPr lang="en-US"/>
          </a:p>
        </p:txBody>
      </p:sp>
      <p:sp>
        <p:nvSpPr>
          <p:cNvPr id="16" name="Text Placeholder 25">
            <a:extLst>
              <a:ext uri="{FF2B5EF4-FFF2-40B4-BE49-F238E27FC236}">
                <a16:creationId xmlns:a16="http://schemas.microsoft.com/office/drawing/2014/main" id="{9C595B6A-BAC0-0AB9-4F24-A5B661A6F12A}"/>
              </a:ext>
            </a:extLst>
          </p:cNvPr>
          <p:cNvSpPr>
            <a:spLocks noGrp="1" noRot="1" noMove="1" noResize="1" noEditPoints="1" noAdjustHandles="1" noChangeArrowheads="1" noChangeShapeType="1"/>
          </p:cNvSpPr>
          <p:nvPr>
            <p:ph type="body" sz="quarter" idx="11" hasCustomPrompt="1"/>
          </p:nvPr>
        </p:nvSpPr>
        <p:spPr>
          <a:xfrm>
            <a:off x="4672853" y="3581644"/>
            <a:ext cx="6010275" cy="968375"/>
          </a:xfrm>
        </p:spPr>
        <p:txBody>
          <a:bodyPr>
            <a:normAutofit/>
          </a:bodyPr>
          <a:lstStyle>
            <a:lvl1pPr marL="0" indent="0">
              <a:buNone/>
              <a:defRPr sz="200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[Short description]</a:t>
            </a:r>
          </a:p>
        </p:txBody>
      </p:sp>
      <p:pic>
        <p:nvPicPr>
          <p:cNvPr id="2" name="Picture 1" descr="Text, logo, company name&#10;&#10;AI-generated content may be incorrect.">
            <a:extLst>
              <a:ext uri="{FF2B5EF4-FFF2-40B4-BE49-F238E27FC236}">
                <a16:creationId xmlns:a16="http://schemas.microsoft.com/office/drawing/2014/main" id="{6004E41F-BFF0-7B59-ABA0-54A2DBBD1E52}"/>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78790" y="5496578"/>
            <a:ext cx="1732973" cy="1226488"/>
          </a:xfrm>
          <a:prstGeom prst="rect">
            <a:avLst/>
          </a:prstGeom>
        </p:spPr>
      </p:pic>
      <p:sp>
        <p:nvSpPr>
          <p:cNvPr id="5" name="Rectangle 4">
            <a:extLst>
              <a:ext uri="{FF2B5EF4-FFF2-40B4-BE49-F238E27FC236}">
                <a16:creationId xmlns:a16="http://schemas.microsoft.com/office/drawing/2014/main" id="{F7D7F491-D208-BDF5-71B7-49F3B935E807}"/>
              </a:ext>
            </a:extLst>
          </p:cNvPr>
          <p:cNvSpPr>
            <a:spLocks noGrp="1" noRot="1" noMove="1" noResize="1" noEditPoints="1" noAdjustHandles="1" noChangeArrowheads="1" noChangeShapeType="1"/>
          </p:cNvSpPr>
          <p:nvPr userDrawn="1"/>
        </p:nvSpPr>
        <p:spPr>
          <a:xfrm>
            <a:off x="10420597" y="100940"/>
            <a:ext cx="1771403" cy="274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03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E5746-9119-1B61-615B-DC1A223A2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87DD15-199C-3882-55F5-D4C5EFBFE5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32268E-64B5-98D9-357C-11E19A6B3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8096A-E8CD-4B00-BFF5-B33454F998A0}" type="datetimeFigureOut">
              <a:rPr lang="en-US" smtClean="0"/>
              <a:t>6/18/2026</a:t>
            </a:fld>
            <a:endParaRPr lang="en-US"/>
          </a:p>
        </p:txBody>
      </p:sp>
      <p:sp>
        <p:nvSpPr>
          <p:cNvPr id="5" name="Footer Placeholder 4">
            <a:extLst>
              <a:ext uri="{FF2B5EF4-FFF2-40B4-BE49-F238E27FC236}">
                <a16:creationId xmlns:a16="http://schemas.microsoft.com/office/drawing/2014/main" id="{739340B1-4EB5-FEDA-EE2B-B7A4328E6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46824-F6AA-E548-D35F-0D930E771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5AEDE-0155-4919-B90D-DC8B0C97019F}" type="slidenum">
              <a:rPr lang="en-US" smtClean="0"/>
              <a:t>‹#›</a:t>
            </a:fld>
            <a:endParaRPr lang="en-US"/>
          </a:p>
        </p:txBody>
      </p:sp>
    </p:spTree>
    <p:extLst>
      <p:ext uri="{BB962C8B-B14F-4D97-AF65-F5344CB8AC3E}">
        <p14:creationId xmlns:p14="http://schemas.microsoft.com/office/powerpoint/2010/main" val="2107395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 id="2147483685" r:id="rId11"/>
    <p:sldLayoutId id="2147483683"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8080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8080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8080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8080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8080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E_D9D811CC.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AD3EB-4FDF-E144-D225-B8A3C94B1F8B}"/>
              </a:ext>
            </a:extLst>
          </p:cNvPr>
          <p:cNvSpPr>
            <a:spLocks noGrp="1"/>
          </p:cNvSpPr>
          <p:nvPr>
            <p:ph type="title"/>
          </p:nvPr>
        </p:nvSpPr>
        <p:spPr/>
        <p:txBody>
          <a:bodyPr/>
          <a:lstStyle/>
          <a:p>
            <a:r>
              <a:rPr lang="en-US" dirty="0"/>
              <a:t>The Referral Process</a:t>
            </a:r>
          </a:p>
        </p:txBody>
      </p:sp>
      <p:sp>
        <p:nvSpPr>
          <p:cNvPr id="4" name="Text Placeholder 3">
            <a:extLst>
              <a:ext uri="{FF2B5EF4-FFF2-40B4-BE49-F238E27FC236}">
                <a16:creationId xmlns:a16="http://schemas.microsoft.com/office/drawing/2014/main" id="{67F02324-5E30-8F40-F2B0-F9182D83E251}"/>
              </a:ext>
            </a:extLst>
          </p:cNvPr>
          <p:cNvSpPr>
            <a:spLocks noGrp="1"/>
          </p:cNvSpPr>
          <p:nvPr>
            <p:ph type="body" sz="quarter" idx="10"/>
          </p:nvPr>
        </p:nvSpPr>
        <p:spPr/>
        <p:txBody>
          <a:bodyPr/>
          <a:lstStyle/>
          <a:p>
            <a:r>
              <a:rPr lang="en-US" dirty="0"/>
              <a:t>Draft Updated June 18, 2026</a:t>
            </a:r>
          </a:p>
        </p:txBody>
      </p:sp>
    </p:spTree>
    <p:extLst>
      <p:ext uri="{BB962C8B-B14F-4D97-AF65-F5344CB8AC3E}">
        <p14:creationId xmlns:p14="http://schemas.microsoft.com/office/powerpoint/2010/main" val="100663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3C0FFA-27B0-CF47-9999-5F69654B9E5C}"/>
              </a:ext>
            </a:extLst>
          </p:cNvPr>
          <p:cNvSpPr>
            <a:spLocks noGrp="1"/>
          </p:cNvSpPr>
          <p:nvPr>
            <p:ph type="title"/>
          </p:nvPr>
        </p:nvSpPr>
        <p:spPr/>
        <p:txBody>
          <a:bodyPr>
            <a:normAutofit fontScale="90000"/>
          </a:bodyPr>
          <a:lstStyle/>
          <a:p>
            <a:r>
              <a:rPr lang="en-US" dirty="0"/>
              <a:t>The General Consent Process</a:t>
            </a:r>
          </a:p>
        </p:txBody>
      </p:sp>
      <p:sp>
        <p:nvSpPr>
          <p:cNvPr id="5" name="Rectangle 4">
            <a:extLst>
              <a:ext uri="{FF2B5EF4-FFF2-40B4-BE49-F238E27FC236}">
                <a16:creationId xmlns:a16="http://schemas.microsoft.com/office/drawing/2014/main" id="{2BF64957-6403-EC67-393E-2AA9C1883220}"/>
              </a:ext>
            </a:extLst>
          </p:cNvPr>
          <p:cNvSpPr/>
          <p:nvPr/>
        </p:nvSpPr>
        <p:spPr>
          <a:xfrm>
            <a:off x="7108373" y="2492830"/>
            <a:ext cx="2960915" cy="762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Obtains signed consent from youth</a:t>
            </a:r>
          </a:p>
        </p:txBody>
      </p:sp>
      <p:sp>
        <p:nvSpPr>
          <p:cNvPr id="6" name="Rectangle 5">
            <a:extLst>
              <a:ext uri="{FF2B5EF4-FFF2-40B4-BE49-F238E27FC236}">
                <a16:creationId xmlns:a16="http://schemas.microsoft.com/office/drawing/2014/main" id="{7574C0E3-D1E0-7294-26DC-B2DAA3971F96}"/>
              </a:ext>
            </a:extLst>
          </p:cNvPr>
          <p:cNvSpPr/>
          <p:nvPr/>
        </p:nvSpPr>
        <p:spPr>
          <a:xfrm>
            <a:off x="7113816" y="3709615"/>
            <a:ext cx="2960912" cy="61337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Obtains signed ROI from guardian</a:t>
            </a:r>
          </a:p>
        </p:txBody>
      </p:sp>
      <p:sp>
        <p:nvSpPr>
          <p:cNvPr id="20" name="Rectangle 19">
            <a:extLst>
              <a:ext uri="{FF2B5EF4-FFF2-40B4-BE49-F238E27FC236}">
                <a16:creationId xmlns:a16="http://schemas.microsoft.com/office/drawing/2014/main" id="{308AB016-6C09-0A2C-06D3-D4CC138D1421}"/>
              </a:ext>
            </a:extLst>
          </p:cNvPr>
          <p:cNvSpPr/>
          <p:nvPr/>
        </p:nvSpPr>
        <p:spPr>
          <a:xfrm>
            <a:off x="7478488" y="1436916"/>
            <a:ext cx="2220686" cy="57694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Referral Manager</a:t>
            </a:r>
          </a:p>
          <a:p>
            <a:pPr algn="ctr"/>
            <a:r>
              <a:rPr lang="en-US" dirty="0"/>
              <a:t>explains the program</a:t>
            </a:r>
          </a:p>
        </p:txBody>
      </p:sp>
      <p:cxnSp>
        <p:nvCxnSpPr>
          <p:cNvPr id="21" name="Straight Arrow Connector 20">
            <a:extLst>
              <a:ext uri="{FF2B5EF4-FFF2-40B4-BE49-F238E27FC236}">
                <a16:creationId xmlns:a16="http://schemas.microsoft.com/office/drawing/2014/main" id="{557738FF-F5CD-0CF2-1E5C-1672D75853A9}"/>
              </a:ext>
            </a:extLst>
          </p:cNvPr>
          <p:cNvCxnSpPr>
            <a:cxnSpLocks/>
          </p:cNvCxnSpPr>
          <p:nvPr/>
        </p:nvCxnSpPr>
        <p:spPr>
          <a:xfrm>
            <a:off x="8588832" y="2013859"/>
            <a:ext cx="0"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0B6360E-4FD8-028F-411F-A44DA9C0C0C1}"/>
              </a:ext>
            </a:extLst>
          </p:cNvPr>
          <p:cNvCxnSpPr>
            <a:cxnSpLocks/>
          </p:cNvCxnSpPr>
          <p:nvPr/>
        </p:nvCxnSpPr>
        <p:spPr>
          <a:xfrm>
            <a:off x="8588834" y="3276602"/>
            <a:ext cx="0"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5BC90C8-CF6B-516D-9F5C-2C8CED874E80}"/>
              </a:ext>
            </a:extLst>
          </p:cNvPr>
          <p:cNvCxnSpPr>
            <a:cxnSpLocks/>
          </p:cNvCxnSpPr>
          <p:nvPr/>
        </p:nvCxnSpPr>
        <p:spPr>
          <a:xfrm>
            <a:off x="8610604" y="4332520"/>
            <a:ext cx="0"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0269821-497B-5AEB-DE1D-1C06C69A6CB1}"/>
              </a:ext>
            </a:extLst>
          </p:cNvPr>
          <p:cNvSpPr/>
          <p:nvPr/>
        </p:nvSpPr>
        <p:spPr>
          <a:xfrm>
            <a:off x="7130140" y="4763848"/>
            <a:ext cx="2988127" cy="576943"/>
          </a:xfrm>
          <a:prstGeom prst="rect">
            <a:avLst/>
          </a:prstGeom>
          <a:solidFill>
            <a:schemeClr val="bg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Refers to navigator</a:t>
            </a:r>
          </a:p>
        </p:txBody>
      </p:sp>
    </p:spTree>
    <p:extLst>
      <p:ext uri="{BB962C8B-B14F-4D97-AF65-F5344CB8AC3E}">
        <p14:creationId xmlns:p14="http://schemas.microsoft.com/office/powerpoint/2010/main" val="420080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DF1B83-34CC-296E-871D-89DD1FE8180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44A1EC-48E0-5921-010E-557EE5152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CE37081-483A-E26B-C710-EA3C785CB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5A2993-89B5-9395-8273-506EB2542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D86500-5122-B52D-5365-306FD8FCB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2EFFB9-3795-63AD-1781-65C2ABD9D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279A02DF-8C88-BA9D-7F64-E92E6E6E5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7ED332AD-BF5E-9029-E62E-864805D0D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33347E-00D8-CAA5-E2BD-0FA201011FE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1. The Navigator Assignment</a:t>
            </a:r>
          </a:p>
        </p:txBody>
      </p:sp>
      <p:sp>
        <p:nvSpPr>
          <p:cNvPr id="4" name="Text Placeholder 3">
            <a:extLst>
              <a:ext uri="{FF2B5EF4-FFF2-40B4-BE49-F238E27FC236}">
                <a16:creationId xmlns:a16="http://schemas.microsoft.com/office/drawing/2014/main" id="{C46C94BD-B143-6C58-A1C4-77890BCEEE04}"/>
              </a:ext>
            </a:extLst>
          </p:cNvPr>
          <p:cNvSpPr>
            <a:spLocks noGrp="1"/>
          </p:cNvSpPr>
          <p:nvPr>
            <p:ph type="body" sz="quarter" idx="11"/>
          </p:nvPr>
        </p:nvSpPr>
        <p:spPr>
          <a:xfrm>
            <a:off x="4810259" y="649480"/>
            <a:ext cx="6555347" cy="5546047"/>
          </a:xfrm>
        </p:spPr>
        <p:txBody>
          <a:bodyPr vert="horz" lIns="91440" tIns="45720" rIns="91440" bIns="45720" rtlCol="0" anchor="ctr">
            <a:normAutofit/>
          </a:bodyPr>
          <a:lstStyle/>
          <a:p>
            <a:pPr indent="-228600">
              <a:buFont typeface="Arial" panose="020B0604020202020204" pitchFamily="34" charset="0"/>
              <a:buChar char="•"/>
            </a:pPr>
            <a:r>
              <a:rPr lang="en-US" sz="3200" dirty="0">
                <a:solidFill>
                  <a:schemeClr val="bg2"/>
                </a:solidFill>
                <a:latin typeface="+mn-lt"/>
                <a:cs typeface="+mn-cs"/>
              </a:rPr>
              <a:t>From referral to navigator to providing services</a:t>
            </a:r>
          </a:p>
        </p:txBody>
      </p:sp>
    </p:spTree>
    <p:extLst>
      <p:ext uri="{BB962C8B-B14F-4D97-AF65-F5344CB8AC3E}">
        <p14:creationId xmlns:p14="http://schemas.microsoft.com/office/powerpoint/2010/main" val="350330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7F8D-0611-9914-A63D-223C20345FB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4B1A00D-52E6-505E-1168-58344EF2A2EA}"/>
              </a:ext>
            </a:extLst>
          </p:cNvPr>
          <p:cNvSpPr>
            <a:spLocks noGrp="1"/>
          </p:cNvSpPr>
          <p:nvPr>
            <p:ph type="pic" sz="quarter" idx="10"/>
          </p:nvPr>
        </p:nvSpPr>
        <p:spPr>
          <a:xfrm>
            <a:off x="5239988" y="859972"/>
            <a:ext cx="6781657" cy="5301343"/>
          </a:xfrm>
        </p:spPr>
        <p:txBody>
          <a:bodyPr>
            <a:normAutofit fontScale="92500" lnSpcReduction="20000"/>
          </a:bodyPr>
          <a:lstStyle/>
          <a:p>
            <a:pPr marL="0" indent="0">
              <a:buNone/>
            </a:pPr>
            <a:r>
              <a:rPr lang="en-US" dirty="0"/>
              <a:t>◈ Consideration for assignment include geographic location, identities, language spoken, needs, case load capacity, other involved parties, and interests.</a:t>
            </a:r>
          </a:p>
          <a:p>
            <a:pPr marL="0" indent="0">
              <a:buNone/>
            </a:pPr>
            <a:endParaRPr lang="en-US" dirty="0"/>
          </a:p>
          <a:p>
            <a:pPr marL="0" indent="0">
              <a:buNone/>
            </a:pPr>
            <a:r>
              <a:rPr lang="en-US" dirty="0"/>
              <a:t>✉ Referral is made via Cognito and sent via email to navigator and designated managers.</a:t>
            </a:r>
          </a:p>
          <a:p>
            <a:pPr marL="0" indent="0">
              <a:buNone/>
            </a:pPr>
            <a:endParaRPr lang="en-US" dirty="0"/>
          </a:p>
          <a:p>
            <a:pPr marL="0" indent="0">
              <a:buNone/>
            </a:pPr>
            <a:r>
              <a:rPr lang="en-US" dirty="0"/>
              <a:t>☎ The navigator sets up a phone call/meeting with the referral manager to obtain pertinent details about the case.</a:t>
            </a:r>
          </a:p>
          <a:p>
            <a:pPr marL="0" indent="0">
              <a:buNone/>
            </a:pPr>
            <a:endParaRPr lang="en-US" dirty="0"/>
          </a:p>
          <a:p>
            <a:pPr marL="0" indent="0">
              <a:buNone/>
            </a:pPr>
            <a:r>
              <a:rPr lang="en-US" dirty="0"/>
              <a:t>◷ Within 2-3 business days of receiving the referral, the navigator initiates attempts to establish contact with the family. </a:t>
            </a:r>
          </a:p>
        </p:txBody>
      </p:sp>
      <p:sp>
        <p:nvSpPr>
          <p:cNvPr id="3" name="Title 2">
            <a:extLst>
              <a:ext uri="{FF2B5EF4-FFF2-40B4-BE49-F238E27FC236}">
                <a16:creationId xmlns:a16="http://schemas.microsoft.com/office/drawing/2014/main" id="{35C9F365-3BDC-CCA0-E2C0-FF6A15C01FE9}"/>
              </a:ext>
            </a:extLst>
          </p:cNvPr>
          <p:cNvSpPr>
            <a:spLocks noGrp="1"/>
          </p:cNvSpPr>
          <p:nvPr>
            <p:ph type="title"/>
          </p:nvPr>
        </p:nvSpPr>
        <p:spPr/>
        <p:txBody>
          <a:bodyPr>
            <a:normAutofit fontScale="90000"/>
          </a:bodyPr>
          <a:lstStyle/>
          <a:p>
            <a:r>
              <a:rPr lang="en-US" dirty="0"/>
              <a:t>Referral is Assigned to a Navigator</a:t>
            </a:r>
          </a:p>
        </p:txBody>
      </p:sp>
      <p:sp>
        <p:nvSpPr>
          <p:cNvPr id="4" name="Text Placeholder 3">
            <a:extLst>
              <a:ext uri="{FF2B5EF4-FFF2-40B4-BE49-F238E27FC236}">
                <a16:creationId xmlns:a16="http://schemas.microsoft.com/office/drawing/2014/main" id="{0825D39A-7B36-1376-BE5D-C734A49F310D}"/>
              </a:ext>
            </a:extLst>
          </p:cNvPr>
          <p:cNvSpPr>
            <a:spLocks noGrp="1"/>
          </p:cNvSpPr>
          <p:nvPr>
            <p:ph type="body" sz="quarter" idx="11"/>
          </p:nvPr>
        </p:nvSpPr>
        <p:spPr/>
        <p:txBody>
          <a:bodyPr/>
          <a:lstStyle/>
          <a:p>
            <a:r>
              <a:rPr lang="en-US" dirty="0"/>
              <a:t>When it’s e-mailed via Cognito</a:t>
            </a:r>
          </a:p>
        </p:txBody>
      </p:sp>
    </p:spTree>
    <p:extLst>
      <p:ext uri="{BB962C8B-B14F-4D97-AF65-F5344CB8AC3E}">
        <p14:creationId xmlns:p14="http://schemas.microsoft.com/office/powerpoint/2010/main" val="21868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BC692-BAA9-0A53-18EA-2EF57C2505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32A74B-65CF-6A4B-9019-54B49B3F5D62}"/>
              </a:ext>
            </a:extLst>
          </p:cNvPr>
          <p:cNvSpPr>
            <a:spLocks noGrp="1"/>
          </p:cNvSpPr>
          <p:nvPr>
            <p:ph type="title"/>
          </p:nvPr>
        </p:nvSpPr>
        <p:spPr/>
        <p:txBody>
          <a:bodyPr>
            <a:normAutofit fontScale="90000"/>
          </a:bodyPr>
          <a:lstStyle/>
          <a:p>
            <a:r>
              <a:rPr lang="en-US" dirty="0"/>
              <a:t>Cognito Referral Outcomes (this is currently being built in Cognito)</a:t>
            </a:r>
          </a:p>
        </p:txBody>
      </p:sp>
      <p:sp>
        <p:nvSpPr>
          <p:cNvPr id="4" name="Rectangle 3">
            <a:extLst>
              <a:ext uri="{FF2B5EF4-FFF2-40B4-BE49-F238E27FC236}">
                <a16:creationId xmlns:a16="http://schemas.microsoft.com/office/drawing/2014/main" id="{4883D888-2B73-756F-BE2E-C6E76C462267}"/>
              </a:ext>
            </a:extLst>
          </p:cNvPr>
          <p:cNvSpPr/>
          <p:nvPr/>
        </p:nvSpPr>
        <p:spPr>
          <a:xfrm>
            <a:off x="8305801" y="1654631"/>
            <a:ext cx="2960915" cy="762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Navigator receives case</a:t>
            </a:r>
          </a:p>
        </p:txBody>
      </p:sp>
      <p:sp>
        <p:nvSpPr>
          <p:cNvPr id="5" name="Rectangle 4">
            <a:extLst>
              <a:ext uri="{FF2B5EF4-FFF2-40B4-BE49-F238E27FC236}">
                <a16:creationId xmlns:a16="http://schemas.microsoft.com/office/drawing/2014/main" id="{5B1316CE-3725-5668-A3DA-05C08A6AFCD2}"/>
              </a:ext>
            </a:extLst>
          </p:cNvPr>
          <p:cNvSpPr/>
          <p:nvPr/>
        </p:nvSpPr>
        <p:spPr>
          <a:xfrm>
            <a:off x="7532915" y="2775861"/>
            <a:ext cx="1937657" cy="57694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Establishes contact?</a:t>
            </a:r>
          </a:p>
        </p:txBody>
      </p:sp>
      <p:cxnSp>
        <p:nvCxnSpPr>
          <p:cNvPr id="7" name="Straight Arrow Connector 6">
            <a:extLst>
              <a:ext uri="{FF2B5EF4-FFF2-40B4-BE49-F238E27FC236}">
                <a16:creationId xmlns:a16="http://schemas.microsoft.com/office/drawing/2014/main" id="{5ACE1281-7DFC-3D63-B2AA-C995E5227AF4}"/>
              </a:ext>
            </a:extLst>
          </p:cNvPr>
          <p:cNvCxnSpPr/>
          <p:nvPr/>
        </p:nvCxnSpPr>
        <p:spPr>
          <a:xfrm>
            <a:off x="8915400" y="2416631"/>
            <a:ext cx="0" cy="27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F9E49B8-FEDF-0B92-94C2-77D209D96903}"/>
              </a:ext>
            </a:extLst>
          </p:cNvPr>
          <p:cNvSpPr/>
          <p:nvPr/>
        </p:nvSpPr>
        <p:spPr>
          <a:xfrm>
            <a:off x="8773890" y="3684817"/>
            <a:ext cx="751114" cy="7184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solidFill>
                  <a:schemeClr val="bg2"/>
                </a:solidFill>
              </a:rPr>
              <a:t>No</a:t>
            </a:r>
          </a:p>
        </p:txBody>
      </p:sp>
      <p:sp>
        <p:nvSpPr>
          <p:cNvPr id="9" name="Oval 8">
            <a:extLst>
              <a:ext uri="{FF2B5EF4-FFF2-40B4-BE49-F238E27FC236}">
                <a16:creationId xmlns:a16="http://schemas.microsoft.com/office/drawing/2014/main" id="{2730D1BD-E12C-0C2C-1735-57AB6C7C50B8}"/>
              </a:ext>
            </a:extLst>
          </p:cNvPr>
          <p:cNvSpPr/>
          <p:nvPr/>
        </p:nvSpPr>
        <p:spPr>
          <a:xfrm>
            <a:off x="7577821" y="3645204"/>
            <a:ext cx="751114" cy="718457"/>
          </a:xfrm>
          <a:prstGeom prst="ellipse">
            <a:avLst/>
          </a:prstGeom>
          <a:solidFill>
            <a:schemeClr val="accent3"/>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Yes</a:t>
            </a:r>
          </a:p>
        </p:txBody>
      </p:sp>
      <p:cxnSp>
        <p:nvCxnSpPr>
          <p:cNvPr id="10" name="Straight Arrow Connector 9">
            <a:extLst>
              <a:ext uri="{FF2B5EF4-FFF2-40B4-BE49-F238E27FC236}">
                <a16:creationId xmlns:a16="http://schemas.microsoft.com/office/drawing/2014/main" id="{EE10D409-07B0-0111-BC50-2CAE1D7C0FD6}"/>
              </a:ext>
            </a:extLst>
          </p:cNvPr>
          <p:cNvCxnSpPr/>
          <p:nvPr/>
        </p:nvCxnSpPr>
        <p:spPr>
          <a:xfrm>
            <a:off x="10602688" y="2422073"/>
            <a:ext cx="0" cy="27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BC2DF7-D494-3987-3197-76E4A561558C}"/>
              </a:ext>
            </a:extLst>
          </p:cNvPr>
          <p:cNvCxnSpPr/>
          <p:nvPr/>
        </p:nvCxnSpPr>
        <p:spPr>
          <a:xfrm>
            <a:off x="7957459" y="3361267"/>
            <a:ext cx="0" cy="27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746B79-5C95-599F-8741-95447EE4323C}"/>
              </a:ext>
            </a:extLst>
          </p:cNvPr>
          <p:cNvCxnSpPr>
            <a:cxnSpLocks/>
            <a:endCxn id="8" idx="0"/>
          </p:cNvCxnSpPr>
          <p:nvPr/>
        </p:nvCxnSpPr>
        <p:spPr>
          <a:xfrm flipH="1">
            <a:off x="9149447" y="3352804"/>
            <a:ext cx="5443" cy="332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3C5E65-6A58-9225-C9C6-5121417FAEC6}"/>
              </a:ext>
            </a:extLst>
          </p:cNvPr>
          <p:cNvCxnSpPr>
            <a:cxnSpLocks/>
          </p:cNvCxnSpPr>
          <p:nvPr/>
        </p:nvCxnSpPr>
        <p:spPr>
          <a:xfrm flipH="1">
            <a:off x="7086599" y="4020163"/>
            <a:ext cx="484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3151B1E-1AFA-5CCD-301F-36EF56C75B5B}"/>
              </a:ext>
            </a:extLst>
          </p:cNvPr>
          <p:cNvCxnSpPr/>
          <p:nvPr/>
        </p:nvCxnSpPr>
        <p:spPr>
          <a:xfrm>
            <a:off x="9149447" y="4423535"/>
            <a:ext cx="0" cy="27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1DCEB27-565F-D9ED-A7BA-86360B5CF6D1}"/>
              </a:ext>
            </a:extLst>
          </p:cNvPr>
          <p:cNvSpPr/>
          <p:nvPr/>
        </p:nvSpPr>
        <p:spPr>
          <a:xfrm>
            <a:off x="6542320" y="4735287"/>
            <a:ext cx="1779810" cy="449647"/>
          </a:xfrm>
          <a:prstGeom prst="rect">
            <a:avLst/>
          </a:prstGeom>
          <a:solidFill>
            <a:schemeClr val="bg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Provides services</a:t>
            </a:r>
          </a:p>
        </p:txBody>
      </p:sp>
      <p:sp>
        <p:nvSpPr>
          <p:cNvPr id="20" name="Rectangle 19">
            <a:extLst>
              <a:ext uri="{FF2B5EF4-FFF2-40B4-BE49-F238E27FC236}">
                <a16:creationId xmlns:a16="http://schemas.microsoft.com/office/drawing/2014/main" id="{A397879C-1961-65F9-F061-4DE6F90E9601}"/>
              </a:ext>
            </a:extLst>
          </p:cNvPr>
          <p:cNvSpPr/>
          <p:nvPr/>
        </p:nvSpPr>
        <p:spPr>
          <a:xfrm>
            <a:off x="7053943" y="5626247"/>
            <a:ext cx="1246416" cy="576943"/>
          </a:xfrm>
          <a:prstGeom prst="rect">
            <a:avLst/>
          </a:prstGeom>
          <a:solidFill>
            <a:schemeClr val="bg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Completes services</a:t>
            </a:r>
          </a:p>
        </p:txBody>
      </p:sp>
      <p:cxnSp>
        <p:nvCxnSpPr>
          <p:cNvPr id="21" name="Straight Arrow Connector 20">
            <a:extLst>
              <a:ext uri="{FF2B5EF4-FFF2-40B4-BE49-F238E27FC236}">
                <a16:creationId xmlns:a16="http://schemas.microsoft.com/office/drawing/2014/main" id="{819AD03E-E332-AFBA-BA98-DC0E1F7D512D}"/>
              </a:ext>
            </a:extLst>
          </p:cNvPr>
          <p:cNvCxnSpPr>
            <a:cxnSpLocks/>
          </p:cNvCxnSpPr>
          <p:nvPr/>
        </p:nvCxnSpPr>
        <p:spPr>
          <a:xfrm>
            <a:off x="7432225" y="5184934"/>
            <a:ext cx="0" cy="388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402BE9-F544-E5A6-66C8-104E7EF641DC}"/>
              </a:ext>
            </a:extLst>
          </p:cNvPr>
          <p:cNvCxnSpPr>
            <a:cxnSpLocks/>
          </p:cNvCxnSpPr>
          <p:nvPr/>
        </p:nvCxnSpPr>
        <p:spPr>
          <a:xfrm flipV="1">
            <a:off x="8300359" y="5237692"/>
            <a:ext cx="473530" cy="388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A9C36D75-B36A-FFDF-B9BA-8AB71BDB8341}"/>
              </a:ext>
            </a:extLst>
          </p:cNvPr>
          <p:cNvSpPr/>
          <p:nvPr/>
        </p:nvSpPr>
        <p:spPr>
          <a:xfrm>
            <a:off x="10330542" y="2754090"/>
            <a:ext cx="1301984" cy="471104"/>
          </a:xfrm>
          <a:prstGeom prst="roundRect">
            <a:avLst/>
          </a:prstGeom>
          <a:solidFill>
            <a:schemeClr val="accent5">
              <a:lumMod val="20000"/>
              <a:lumOff val="80000"/>
            </a:schemeClr>
          </a:solidFill>
          <a:ln w="44450">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Returns</a:t>
            </a:r>
          </a:p>
        </p:txBody>
      </p:sp>
      <p:sp>
        <p:nvSpPr>
          <p:cNvPr id="30" name="Rectangle 29">
            <a:extLst>
              <a:ext uri="{FF2B5EF4-FFF2-40B4-BE49-F238E27FC236}">
                <a16:creationId xmlns:a16="http://schemas.microsoft.com/office/drawing/2014/main" id="{3DAF3DA3-E281-2C76-B201-8CDEA89D3FDD}"/>
              </a:ext>
            </a:extLst>
          </p:cNvPr>
          <p:cNvSpPr/>
          <p:nvPr/>
        </p:nvSpPr>
        <p:spPr>
          <a:xfrm>
            <a:off x="8610600" y="555173"/>
            <a:ext cx="2220686" cy="57694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Referral Manager</a:t>
            </a:r>
          </a:p>
        </p:txBody>
      </p:sp>
      <p:cxnSp>
        <p:nvCxnSpPr>
          <p:cNvPr id="31" name="Straight Arrow Connector 30">
            <a:extLst>
              <a:ext uri="{FF2B5EF4-FFF2-40B4-BE49-F238E27FC236}">
                <a16:creationId xmlns:a16="http://schemas.microsoft.com/office/drawing/2014/main" id="{45AB739A-456C-2FCD-9673-780A3E56338C}"/>
              </a:ext>
            </a:extLst>
          </p:cNvPr>
          <p:cNvCxnSpPr>
            <a:cxnSpLocks/>
          </p:cNvCxnSpPr>
          <p:nvPr/>
        </p:nvCxnSpPr>
        <p:spPr>
          <a:xfrm>
            <a:off x="9742716" y="1132116"/>
            <a:ext cx="0"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39177D4-B97F-A102-8058-0407F9BA4C88}"/>
              </a:ext>
            </a:extLst>
          </p:cNvPr>
          <p:cNvCxnSpPr>
            <a:cxnSpLocks/>
          </p:cNvCxnSpPr>
          <p:nvPr/>
        </p:nvCxnSpPr>
        <p:spPr>
          <a:xfrm flipH="1">
            <a:off x="10896602" y="841223"/>
            <a:ext cx="4855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D9E191-1F91-1665-B9AD-3B6DB32664BA}"/>
              </a:ext>
            </a:extLst>
          </p:cNvPr>
          <p:cNvCxnSpPr>
            <a:cxnSpLocks/>
          </p:cNvCxnSpPr>
          <p:nvPr/>
        </p:nvCxnSpPr>
        <p:spPr>
          <a:xfrm>
            <a:off x="11382155" y="841223"/>
            <a:ext cx="0" cy="1912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B697D79-9627-21AE-9C56-579B85E44EB6}"/>
              </a:ext>
            </a:extLst>
          </p:cNvPr>
          <p:cNvCxnSpPr>
            <a:cxnSpLocks/>
          </p:cNvCxnSpPr>
          <p:nvPr/>
        </p:nvCxnSpPr>
        <p:spPr>
          <a:xfrm>
            <a:off x="6844396" y="4251785"/>
            <a:ext cx="0" cy="388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34B3ECB6-7A17-0AF0-8FB8-08CD5FB955AC}"/>
              </a:ext>
            </a:extLst>
          </p:cNvPr>
          <p:cNvSpPr/>
          <p:nvPr/>
        </p:nvSpPr>
        <p:spPr>
          <a:xfrm>
            <a:off x="5766710" y="3795339"/>
            <a:ext cx="1298117" cy="449647"/>
          </a:xfrm>
          <a:prstGeom prst="roundRect">
            <a:avLst/>
          </a:prstGeom>
          <a:solidFill>
            <a:schemeClr val="accent1">
              <a:lumMod val="20000"/>
              <a:lumOff val="80000"/>
            </a:schemeClr>
          </a:solid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Accepts</a:t>
            </a:r>
          </a:p>
        </p:txBody>
      </p:sp>
      <p:sp>
        <p:nvSpPr>
          <p:cNvPr id="47" name="Rectangle: Rounded Corners 46">
            <a:extLst>
              <a:ext uri="{FF2B5EF4-FFF2-40B4-BE49-F238E27FC236}">
                <a16:creationId xmlns:a16="http://schemas.microsoft.com/office/drawing/2014/main" id="{973D72F9-0789-295F-692A-B9B5EA7ED5C9}"/>
              </a:ext>
            </a:extLst>
          </p:cNvPr>
          <p:cNvSpPr/>
          <p:nvPr/>
        </p:nvSpPr>
        <p:spPr>
          <a:xfrm>
            <a:off x="8795661" y="4765832"/>
            <a:ext cx="968826" cy="449647"/>
          </a:xfrm>
          <a:prstGeom prst="roundRect">
            <a:avLst/>
          </a:prstGeom>
          <a:solidFill>
            <a:schemeClr val="accent2">
              <a:lumMod val="20000"/>
              <a:lumOff val="80000"/>
            </a:schemeClr>
          </a:solid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Closes</a:t>
            </a:r>
          </a:p>
        </p:txBody>
      </p:sp>
      <p:sp>
        <p:nvSpPr>
          <p:cNvPr id="51" name="Rectangle 50">
            <a:extLst>
              <a:ext uri="{FF2B5EF4-FFF2-40B4-BE49-F238E27FC236}">
                <a16:creationId xmlns:a16="http://schemas.microsoft.com/office/drawing/2014/main" id="{2C3F62ED-3F6D-0E05-E7C9-19678A4D7313}"/>
              </a:ext>
            </a:extLst>
          </p:cNvPr>
          <p:cNvSpPr/>
          <p:nvPr/>
        </p:nvSpPr>
        <p:spPr>
          <a:xfrm>
            <a:off x="7217226" y="566059"/>
            <a:ext cx="936175" cy="57694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PAO</a:t>
            </a:r>
          </a:p>
        </p:txBody>
      </p:sp>
      <p:cxnSp>
        <p:nvCxnSpPr>
          <p:cNvPr id="52" name="Straight Arrow Connector 51">
            <a:extLst>
              <a:ext uri="{FF2B5EF4-FFF2-40B4-BE49-F238E27FC236}">
                <a16:creationId xmlns:a16="http://schemas.microsoft.com/office/drawing/2014/main" id="{741E7D3E-1653-D50B-EA0C-EBC6A0C6F40F}"/>
              </a:ext>
            </a:extLst>
          </p:cNvPr>
          <p:cNvCxnSpPr>
            <a:cxnSpLocks/>
          </p:cNvCxnSpPr>
          <p:nvPr/>
        </p:nvCxnSpPr>
        <p:spPr>
          <a:xfrm>
            <a:off x="8156126" y="841223"/>
            <a:ext cx="4381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0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F39F-97E3-2AE3-9980-88FEF7A810CA}"/>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7E20BFE-B8A9-F81C-F536-893661D498E3}"/>
              </a:ext>
            </a:extLst>
          </p:cNvPr>
          <p:cNvSpPr>
            <a:spLocks noGrp="1"/>
          </p:cNvSpPr>
          <p:nvPr>
            <p:ph type="pic" sz="quarter" idx="10"/>
          </p:nvPr>
        </p:nvSpPr>
        <p:spPr>
          <a:xfrm>
            <a:off x="5148943" y="272137"/>
            <a:ext cx="7043057" cy="6520543"/>
          </a:xfrm>
        </p:spPr>
        <p:txBody>
          <a:bodyPr>
            <a:normAutofit fontScale="92500" lnSpcReduction="10000"/>
          </a:bodyPr>
          <a:lstStyle/>
          <a:p>
            <a:pPr marL="0" indent="0">
              <a:buNone/>
            </a:pPr>
            <a:r>
              <a:rPr lang="en-US" dirty="0"/>
              <a:t>☎ Within 2-3 business days of receiving the referral, the navigator attempts to establish contact with the family.</a:t>
            </a:r>
            <a:br>
              <a:rPr lang="en-US" dirty="0"/>
            </a:br>
            <a:endParaRPr lang="en-US" dirty="0"/>
          </a:p>
          <a:p>
            <a:pPr marL="0" indent="0">
              <a:buNone/>
            </a:pPr>
            <a:r>
              <a:rPr lang="en-US" dirty="0"/>
              <a:t>❓If the navigator is unsuccessful establishing contact, they may ask the referral manager for support. The referral manager may reach out to the family or ask the PAO for more phone numbers.</a:t>
            </a:r>
          </a:p>
          <a:p>
            <a:pPr marL="0" indent="0">
              <a:buNone/>
            </a:pPr>
            <a:endParaRPr lang="en-US" dirty="0"/>
          </a:p>
          <a:p>
            <a:pPr marL="0" indent="0">
              <a:buNone/>
            </a:pPr>
            <a:r>
              <a:rPr lang="en-US" dirty="0"/>
              <a:t>✕ When 3-6 contact attempts are unsuccessful, the navigator will close the case in Cognito within 90 days of the PAO referral date. </a:t>
            </a:r>
          </a:p>
          <a:p>
            <a:pPr marL="0" indent="0">
              <a:buNone/>
            </a:pPr>
            <a:endParaRPr lang="en-US" dirty="0"/>
          </a:p>
          <a:p>
            <a:pPr marL="0" indent="0">
              <a:buNone/>
            </a:pPr>
            <a:r>
              <a:rPr lang="en-US" dirty="0"/>
              <a:t>⊙ Within 3-6 interactions, the navigator completes an assessment and a co-designed support plan. </a:t>
            </a:r>
          </a:p>
        </p:txBody>
      </p:sp>
      <p:sp>
        <p:nvSpPr>
          <p:cNvPr id="3" name="Title 2">
            <a:extLst>
              <a:ext uri="{FF2B5EF4-FFF2-40B4-BE49-F238E27FC236}">
                <a16:creationId xmlns:a16="http://schemas.microsoft.com/office/drawing/2014/main" id="{E0D3EBF7-1CE2-6198-5AF3-35DEEF25B940}"/>
              </a:ext>
            </a:extLst>
          </p:cNvPr>
          <p:cNvSpPr>
            <a:spLocks noGrp="1"/>
          </p:cNvSpPr>
          <p:nvPr>
            <p:ph type="title"/>
          </p:nvPr>
        </p:nvSpPr>
        <p:spPr/>
        <p:txBody>
          <a:bodyPr>
            <a:normAutofit/>
          </a:bodyPr>
          <a:lstStyle/>
          <a:p>
            <a:r>
              <a:rPr lang="en-US" dirty="0"/>
              <a:t>Providing Services</a:t>
            </a:r>
          </a:p>
        </p:txBody>
      </p:sp>
    </p:spTree>
    <p:extLst>
      <p:ext uri="{BB962C8B-B14F-4D97-AF65-F5344CB8AC3E}">
        <p14:creationId xmlns:p14="http://schemas.microsoft.com/office/powerpoint/2010/main" val="245639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B090C5-87C6-E899-2B4A-91005F1C545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01DB3F-64F8-9730-8FB6-14CBE1E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0E6984-297A-CC74-35DB-475BA7639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38DA7C-1840-4357-04DB-305570CBF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FA894FA-15EB-3657-4C4B-D3C9012FC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56B25F-0491-A471-3B84-2797AB89C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9918A54-2FBD-60A4-F14F-8AC4CB7BC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3EEF4D18-3EA6-DD74-E517-13F920752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5974015-4072-687F-F7DF-787D5CFAFD24}"/>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3. Closing Out a Case</a:t>
            </a:r>
          </a:p>
        </p:txBody>
      </p:sp>
      <p:sp>
        <p:nvSpPr>
          <p:cNvPr id="4" name="Text Placeholder 3">
            <a:extLst>
              <a:ext uri="{FF2B5EF4-FFF2-40B4-BE49-F238E27FC236}">
                <a16:creationId xmlns:a16="http://schemas.microsoft.com/office/drawing/2014/main" id="{05874710-C3CE-644A-E73D-654C89B30CCC}"/>
              </a:ext>
            </a:extLst>
          </p:cNvPr>
          <p:cNvSpPr>
            <a:spLocks noGrp="1"/>
          </p:cNvSpPr>
          <p:nvPr>
            <p:ph type="body" sz="quarter" idx="11"/>
          </p:nvPr>
        </p:nvSpPr>
        <p:spPr>
          <a:xfrm>
            <a:off x="4810259" y="649480"/>
            <a:ext cx="6555347" cy="5546047"/>
          </a:xfrm>
        </p:spPr>
        <p:txBody>
          <a:bodyPr vert="horz" lIns="91440" tIns="45720" rIns="91440" bIns="45720" rtlCol="0" anchor="ctr">
            <a:normAutofit/>
          </a:bodyPr>
          <a:lstStyle/>
          <a:p>
            <a:pPr indent="-228600">
              <a:buFont typeface="Arial" panose="020B0604020202020204" pitchFamily="34" charset="0"/>
              <a:buChar char="•"/>
            </a:pPr>
            <a:r>
              <a:rPr lang="en-US" sz="3200" dirty="0">
                <a:solidFill>
                  <a:schemeClr val="bg2"/>
                </a:solidFill>
                <a:latin typeface="+mn-lt"/>
                <a:cs typeface="+mn-cs"/>
              </a:rPr>
              <a:t>When the navigator stops working a case</a:t>
            </a:r>
          </a:p>
        </p:txBody>
      </p:sp>
    </p:spTree>
    <p:extLst>
      <p:ext uri="{BB962C8B-B14F-4D97-AF65-F5344CB8AC3E}">
        <p14:creationId xmlns:p14="http://schemas.microsoft.com/office/powerpoint/2010/main" val="133925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9C57D69-A12E-B6FE-88C3-1E56F355AD41}"/>
              </a:ext>
            </a:extLst>
          </p:cNvPr>
          <p:cNvSpPr>
            <a:spLocks noGrp="1"/>
          </p:cNvSpPr>
          <p:nvPr>
            <p:ph type="pic" sz="quarter" idx="10"/>
          </p:nvPr>
        </p:nvSpPr>
        <p:spPr>
          <a:xfrm>
            <a:off x="5098473" y="326571"/>
            <a:ext cx="7093527" cy="5562600"/>
          </a:xfrm>
        </p:spPr>
        <p:txBody>
          <a:bodyPr>
            <a:normAutofit lnSpcReduction="10000"/>
          </a:bodyPr>
          <a:lstStyle/>
          <a:p>
            <a:r>
              <a:rPr lang="en-US" dirty="0"/>
              <a:t>When a case is closed out, the navigator “Closes” the case in Cognito by selecting that button and entering the date and reason it was closed out. </a:t>
            </a:r>
          </a:p>
          <a:p>
            <a:pPr marL="0" indent="0">
              <a:buNone/>
            </a:pPr>
            <a:endParaRPr lang="en-US" dirty="0"/>
          </a:p>
          <a:p>
            <a:r>
              <a:rPr lang="en-US" dirty="0"/>
              <a:t>Cases should be closed when:</a:t>
            </a:r>
          </a:p>
          <a:p>
            <a:pPr lvl="1"/>
            <a:r>
              <a:rPr lang="en-US" dirty="0"/>
              <a:t>The program was completed</a:t>
            </a:r>
          </a:p>
          <a:p>
            <a:pPr lvl="1"/>
            <a:r>
              <a:rPr lang="en-US" dirty="0"/>
              <a:t>3-6 attempts were made to contact the family and there was no response within 90 days of the PAO referral date</a:t>
            </a:r>
          </a:p>
          <a:p>
            <a:pPr lvl="1"/>
            <a:r>
              <a:rPr lang="en-US" dirty="0"/>
              <a:t>The family no longer wanted services</a:t>
            </a:r>
          </a:p>
          <a:p>
            <a:pPr lvl="1"/>
            <a:r>
              <a:rPr lang="en-US" dirty="0"/>
              <a:t>Contact with the family has been lost</a:t>
            </a:r>
          </a:p>
          <a:p>
            <a:pPr lvl="1"/>
            <a:r>
              <a:rPr lang="en-US" dirty="0"/>
              <a:t>The family moved</a:t>
            </a:r>
          </a:p>
          <a:p>
            <a:pPr lvl="1"/>
            <a:r>
              <a:rPr lang="en-US" dirty="0"/>
              <a:t>Other – provide a reason</a:t>
            </a:r>
          </a:p>
        </p:txBody>
      </p:sp>
      <p:sp>
        <p:nvSpPr>
          <p:cNvPr id="3" name="Title 2">
            <a:extLst>
              <a:ext uri="{FF2B5EF4-FFF2-40B4-BE49-F238E27FC236}">
                <a16:creationId xmlns:a16="http://schemas.microsoft.com/office/drawing/2014/main" id="{0501639D-40A6-BF4E-4BBB-5604B57664D7}"/>
              </a:ext>
            </a:extLst>
          </p:cNvPr>
          <p:cNvSpPr>
            <a:spLocks noGrp="1"/>
          </p:cNvSpPr>
          <p:nvPr>
            <p:ph type="title"/>
          </p:nvPr>
        </p:nvSpPr>
        <p:spPr/>
        <p:txBody>
          <a:bodyPr/>
          <a:lstStyle/>
          <a:p>
            <a:r>
              <a:rPr lang="en-US" dirty="0"/>
              <a:t>Closing Out Cases</a:t>
            </a:r>
          </a:p>
        </p:txBody>
      </p:sp>
      <p:sp>
        <p:nvSpPr>
          <p:cNvPr id="4" name="Text Placeholder 3">
            <a:extLst>
              <a:ext uri="{FF2B5EF4-FFF2-40B4-BE49-F238E27FC236}">
                <a16:creationId xmlns:a16="http://schemas.microsoft.com/office/drawing/2014/main" id="{6F390CF0-AF8E-42F5-F76A-8E7E0AB43392}"/>
              </a:ext>
            </a:extLst>
          </p:cNvPr>
          <p:cNvSpPr>
            <a:spLocks noGrp="1"/>
          </p:cNvSpPr>
          <p:nvPr>
            <p:ph type="body" sz="quarter" idx="11"/>
          </p:nvPr>
        </p:nvSpPr>
        <p:spPr/>
        <p:txBody>
          <a:bodyPr/>
          <a:lstStyle/>
          <a:p>
            <a:r>
              <a:rPr lang="en-US" dirty="0"/>
              <a:t>This section is in draft form because it is currently being developed in Cognito</a:t>
            </a:r>
          </a:p>
        </p:txBody>
      </p:sp>
    </p:spTree>
    <p:extLst>
      <p:ext uri="{BB962C8B-B14F-4D97-AF65-F5344CB8AC3E}">
        <p14:creationId xmlns:p14="http://schemas.microsoft.com/office/powerpoint/2010/main" val="1621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A799A4-CDD2-8BB6-E2A6-A34961E29355}"/>
              </a:ext>
            </a:extLst>
          </p:cNvPr>
          <p:cNvSpPr>
            <a:spLocks noGrp="1"/>
          </p:cNvSpPr>
          <p:nvPr>
            <p:ph type="pic" sz="quarter" idx="10"/>
          </p:nvPr>
        </p:nvSpPr>
        <p:spPr>
          <a:xfrm>
            <a:off x="5562600" y="348342"/>
            <a:ext cx="6317530" cy="6509657"/>
          </a:xfrm>
        </p:spPr>
        <p:txBody>
          <a:bodyPr/>
          <a:lstStyle/>
          <a:p>
            <a:r>
              <a:rPr lang="en-US" dirty="0"/>
              <a:t>Q: Do we have to update the referral manager on cases?</a:t>
            </a:r>
          </a:p>
          <a:p>
            <a:r>
              <a:rPr lang="en-US" dirty="0"/>
              <a:t>A: You don’t have to but if you need support I am more than happy to provide you with resources or strategies.</a:t>
            </a:r>
          </a:p>
          <a:p>
            <a:endParaRPr lang="en-US" dirty="0"/>
          </a:p>
          <a:p>
            <a:r>
              <a:rPr lang="en-US" dirty="0"/>
              <a:t>Q: </a:t>
            </a:r>
          </a:p>
          <a:p>
            <a:r>
              <a:rPr lang="en-US" dirty="0"/>
              <a:t>A:</a:t>
            </a:r>
          </a:p>
          <a:p>
            <a:pPr marL="0" indent="0">
              <a:buNone/>
            </a:pPr>
            <a:endParaRPr lang="en-US" dirty="0"/>
          </a:p>
          <a:p>
            <a:r>
              <a:rPr lang="en-US" dirty="0"/>
              <a:t>Q:</a:t>
            </a:r>
          </a:p>
          <a:p>
            <a:r>
              <a:rPr lang="en-US" dirty="0"/>
              <a:t>A:  </a:t>
            </a:r>
          </a:p>
          <a:p>
            <a:endParaRPr lang="en-US" dirty="0"/>
          </a:p>
        </p:txBody>
      </p:sp>
      <p:sp>
        <p:nvSpPr>
          <p:cNvPr id="3" name="Title 2">
            <a:extLst>
              <a:ext uri="{FF2B5EF4-FFF2-40B4-BE49-F238E27FC236}">
                <a16:creationId xmlns:a16="http://schemas.microsoft.com/office/drawing/2014/main" id="{25F0C164-2CEA-8A84-4E89-C2772750F888}"/>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95BA64F5-B104-6D57-299A-FBB46C6EE46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8291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35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3265-7665-491E-5644-7A676C63F6C5}"/>
              </a:ext>
            </a:extLst>
          </p:cNvPr>
          <p:cNvSpPr>
            <a:spLocks noGrp="1"/>
          </p:cNvSpPr>
          <p:nvPr>
            <p:ph type="title"/>
          </p:nvPr>
        </p:nvSpPr>
        <p:spPr/>
        <p:txBody>
          <a:bodyPr/>
          <a:lstStyle/>
          <a:p>
            <a:r>
              <a:rPr lang="en-US" dirty="0"/>
              <a:t>Goals of this slide deck</a:t>
            </a:r>
          </a:p>
        </p:txBody>
      </p:sp>
      <p:sp>
        <p:nvSpPr>
          <p:cNvPr id="3" name="Content Placeholder 2">
            <a:extLst>
              <a:ext uri="{FF2B5EF4-FFF2-40B4-BE49-F238E27FC236}">
                <a16:creationId xmlns:a16="http://schemas.microsoft.com/office/drawing/2014/main" id="{02F7EBEE-0B8C-B2D5-FEBA-FCB233B667B5}"/>
              </a:ext>
            </a:extLst>
          </p:cNvPr>
          <p:cNvSpPr>
            <a:spLocks noGrp="1"/>
          </p:cNvSpPr>
          <p:nvPr>
            <p:ph idx="1"/>
          </p:nvPr>
        </p:nvSpPr>
        <p:spPr/>
        <p:txBody>
          <a:bodyPr/>
          <a:lstStyle/>
          <a:p>
            <a:pPr marL="514350" indent="-514350">
              <a:buAutoNum type="arabicPeriod"/>
            </a:pPr>
            <a:r>
              <a:rPr lang="en-US" dirty="0"/>
              <a:t>Offer a standard approach for referral management</a:t>
            </a:r>
          </a:p>
          <a:p>
            <a:pPr marL="514350" indent="-514350">
              <a:buAutoNum type="arabicPeriod"/>
            </a:pPr>
            <a:r>
              <a:rPr lang="en-US" dirty="0"/>
              <a:t>Answer frequently asked questions</a:t>
            </a:r>
          </a:p>
          <a:p>
            <a:pPr marL="514350" indent="-514350">
              <a:buAutoNum type="arabicPeriod"/>
            </a:pPr>
            <a:r>
              <a:rPr lang="en-US" dirty="0"/>
              <a:t>Provide clarifications as they arise</a:t>
            </a:r>
          </a:p>
        </p:txBody>
      </p:sp>
      <p:sp>
        <p:nvSpPr>
          <p:cNvPr id="4" name="Text Placeholder 3">
            <a:extLst>
              <a:ext uri="{FF2B5EF4-FFF2-40B4-BE49-F238E27FC236}">
                <a16:creationId xmlns:a16="http://schemas.microsoft.com/office/drawing/2014/main" id="{F3075AD0-0A57-6640-C087-5BB3BA1677E8}"/>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679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60B2-0192-3266-0581-73AEB2B0ABAC}"/>
              </a:ext>
            </a:extLst>
          </p:cNvPr>
          <p:cNvSpPr>
            <a:spLocks noGrp="1"/>
          </p:cNvSpPr>
          <p:nvPr>
            <p:ph type="title"/>
          </p:nvPr>
        </p:nvSpPr>
        <p:spPr/>
        <p:txBody>
          <a:bodyPr/>
          <a:lstStyle/>
          <a:p>
            <a:r>
              <a:rPr lang="en-US" dirty="0"/>
              <a:t>Caveats</a:t>
            </a:r>
          </a:p>
        </p:txBody>
      </p:sp>
      <p:sp>
        <p:nvSpPr>
          <p:cNvPr id="3" name="Content Placeholder 2">
            <a:extLst>
              <a:ext uri="{FF2B5EF4-FFF2-40B4-BE49-F238E27FC236}">
                <a16:creationId xmlns:a16="http://schemas.microsoft.com/office/drawing/2014/main" id="{FF6DFD02-ED16-51C3-5549-2C119FF50037}"/>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The outlined process is what can </a:t>
            </a:r>
            <a:r>
              <a:rPr lang="en-US" b="1" dirty="0"/>
              <a:t>generally</a:t>
            </a:r>
            <a:r>
              <a:rPr lang="en-US" dirty="0"/>
              <a:t> be expected throughout the referral process. Best serving youth and families requires flexibility. </a:t>
            </a:r>
            <a:br>
              <a:rPr lang="en-US" dirty="0"/>
            </a:br>
            <a:endParaRPr lang="en-US" dirty="0"/>
          </a:p>
          <a:p>
            <a:pPr marL="457200" indent="-457200">
              <a:buFont typeface="Arial" panose="020B0604020202020204" pitchFamily="34" charset="0"/>
              <a:buChar char="•"/>
            </a:pPr>
            <a:r>
              <a:rPr lang="en-US" dirty="0"/>
              <a:t>The process is </a:t>
            </a:r>
            <a:r>
              <a:rPr lang="en-US" b="1" dirty="0"/>
              <a:t>iterative</a:t>
            </a:r>
            <a:r>
              <a:rPr lang="en-US" dirty="0"/>
              <a:t> because it is new and being refined through trial and error. Please offer constructive feedback to improve the process. </a:t>
            </a:r>
            <a:br>
              <a:rPr lang="en-US" dirty="0"/>
            </a:br>
            <a:endParaRPr lang="en-US" dirty="0"/>
          </a:p>
          <a:p>
            <a:pPr marL="457200" indent="-457200">
              <a:buFont typeface="Arial" panose="020B0604020202020204" pitchFamily="34" charset="0"/>
              <a:buChar char="•"/>
            </a:pPr>
            <a:r>
              <a:rPr lang="en-US" dirty="0"/>
              <a:t>There may be </a:t>
            </a:r>
            <a:r>
              <a:rPr lang="en-US" b="1" dirty="0"/>
              <a:t>exceptions</a:t>
            </a:r>
            <a:r>
              <a:rPr lang="en-US" dirty="0"/>
              <a:t> to the process as outlined when it is negotiated by respective relevant parties. (Ex: a case needs to be transferred to better be served by another navigator).  </a:t>
            </a:r>
          </a:p>
        </p:txBody>
      </p:sp>
      <p:sp>
        <p:nvSpPr>
          <p:cNvPr id="4" name="Text Placeholder 3">
            <a:extLst>
              <a:ext uri="{FF2B5EF4-FFF2-40B4-BE49-F238E27FC236}">
                <a16:creationId xmlns:a16="http://schemas.microsoft.com/office/drawing/2014/main" id="{68AD65B0-0AF8-F397-02FA-CE45EDB605A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1659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E57C-5273-DA29-B9D6-140E0CDDA432}"/>
              </a:ext>
            </a:extLst>
          </p:cNvPr>
          <p:cNvSpPr>
            <a:spLocks noGrp="1"/>
          </p:cNvSpPr>
          <p:nvPr>
            <p:ph type="title"/>
          </p:nvPr>
        </p:nvSpPr>
        <p:spPr/>
        <p:txBody>
          <a:bodyPr/>
          <a:lstStyle/>
          <a:p>
            <a:r>
              <a:rPr lang="en-US" dirty="0"/>
              <a:t>General Process Overview</a:t>
            </a:r>
          </a:p>
        </p:txBody>
      </p:sp>
      <p:sp>
        <p:nvSpPr>
          <p:cNvPr id="4" name="Text Placeholder 3">
            <a:extLst>
              <a:ext uri="{FF2B5EF4-FFF2-40B4-BE49-F238E27FC236}">
                <a16:creationId xmlns:a16="http://schemas.microsoft.com/office/drawing/2014/main" id="{9653149E-59DF-B80B-316B-A3EC5CD84159}"/>
              </a:ext>
            </a:extLst>
          </p:cNvPr>
          <p:cNvSpPr>
            <a:spLocks noGrp="1"/>
          </p:cNvSpPr>
          <p:nvPr>
            <p:ph type="body" sz="quarter" idx="10"/>
          </p:nvPr>
        </p:nvSpPr>
        <p:spPr/>
        <p:txBody>
          <a:bodyPr/>
          <a:lstStyle/>
          <a:p>
            <a:r>
              <a:rPr lang="en-US" dirty="0"/>
              <a:t>* Completes organizational intake/assessment, goal-setting, mentoring/programing/referrals, etc.</a:t>
            </a:r>
          </a:p>
        </p:txBody>
      </p:sp>
      <p:sp>
        <p:nvSpPr>
          <p:cNvPr id="3" name="Rectangle: Rounded Corners 2">
            <a:extLst>
              <a:ext uri="{FF2B5EF4-FFF2-40B4-BE49-F238E27FC236}">
                <a16:creationId xmlns:a16="http://schemas.microsoft.com/office/drawing/2014/main" id="{A526D77C-4904-B877-A0CB-DAD35F9E9A4B}"/>
              </a:ext>
            </a:extLst>
          </p:cNvPr>
          <p:cNvSpPr/>
          <p:nvPr/>
        </p:nvSpPr>
        <p:spPr>
          <a:xfrm>
            <a:off x="598715" y="1654057"/>
            <a:ext cx="2394857" cy="13255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PAO refers the case</a:t>
            </a:r>
          </a:p>
        </p:txBody>
      </p:sp>
      <p:sp>
        <p:nvSpPr>
          <p:cNvPr id="6" name="Rectangle: Rounded Corners 5">
            <a:extLst>
              <a:ext uri="{FF2B5EF4-FFF2-40B4-BE49-F238E27FC236}">
                <a16:creationId xmlns:a16="http://schemas.microsoft.com/office/drawing/2014/main" id="{A78A697F-9BFB-73AC-471E-745AC357A48B}"/>
              </a:ext>
            </a:extLst>
          </p:cNvPr>
          <p:cNvSpPr/>
          <p:nvPr/>
        </p:nvSpPr>
        <p:spPr>
          <a:xfrm>
            <a:off x="2506980" y="3280058"/>
            <a:ext cx="3243943" cy="16872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Referral manager completes intake/screen &amp; makes referral</a:t>
            </a:r>
          </a:p>
        </p:txBody>
      </p:sp>
      <p:sp>
        <p:nvSpPr>
          <p:cNvPr id="7" name="Rectangle: Rounded Corners 6">
            <a:extLst>
              <a:ext uri="{FF2B5EF4-FFF2-40B4-BE49-F238E27FC236}">
                <a16:creationId xmlns:a16="http://schemas.microsoft.com/office/drawing/2014/main" id="{6A866E56-4924-A4E3-8ED1-BDFB8FC76929}"/>
              </a:ext>
            </a:extLst>
          </p:cNvPr>
          <p:cNvSpPr/>
          <p:nvPr/>
        </p:nvSpPr>
        <p:spPr>
          <a:xfrm>
            <a:off x="6055723" y="1860322"/>
            <a:ext cx="2518954" cy="16872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Navigator accepts case and provides services*</a:t>
            </a:r>
          </a:p>
        </p:txBody>
      </p:sp>
      <p:sp>
        <p:nvSpPr>
          <p:cNvPr id="8" name="Rectangle: Rounded Corners 7">
            <a:extLst>
              <a:ext uri="{FF2B5EF4-FFF2-40B4-BE49-F238E27FC236}">
                <a16:creationId xmlns:a16="http://schemas.microsoft.com/office/drawing/2014/main" id="{D0502B27-E768-97A4-C7AB-CA711B1CB5A5}"/>
              </a:ext>
            </a:extLst>
          </p:cNvPr>
          <p:cNvSpPr/>
          <p:nvPr/>
        </p:nvSpPr>
        <p:spPr>
          <a:xfrm>
            <a:off x="9147808" y="3211403"/>
            <a:ext cx="2710543" cy="16872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Navigator completes services and closes the case</a:t>
            </a:r>
          </a:p>
        </p:txBody>
      </p:sp>
      <p:sp>
        <p:nvSpPr>
          <p:cNvPr id="15" name="Arrow: Right 14">
            <a:extLst>
              <a:ext uri="{FF2B5EF4-FFF2-40B4-BE49-F238E27FC236}">
                <a16:creationId xmlns:a16="http://schemas.microsoft.com/office/drawing/2014/main" id="{A8538206-98E5-F27A-8CEF-9CEEB8C93238}"/>
              </a:ext>
            </a:extLst>
          </p:cNvPr>
          <p:cNvSpPr/>
          <p:nvPr/>
        </p:nvSpPr>
        <p:spPr>
          <a:xfrm rot="3096145">
            <a:off x="2527344" y="2856674"/>
            <a:ext cx="551906" cy="38995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B483C6FD-5900-A9A1-ECBC-96E9E36BD6BD}"/>
              </a:ext>
            </a:extLst>
          </p:cNvPr>
          <p:cNvSpPr/>
          <p:nvPr/>
        </p:nvSpPr>
        <p:spPr>
          <a:xfrm rot="20449138">
            <a:off x="5627370" y="3113231"/>
            <a:ext cx="551906" cy="38995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1B157EE-4D7F-8A7E-D542-BAB4588A5F54}"/>
              </a:ext>
            </a:extLst>
          </p:cNvPr>
          <p:cNvSpPr/>
          <p:nvPr/>
        </p:nvSpPr>
        <p:spPr>
          <a:xfrm rot="1447418">
            <a:off x="8603524" y="3143203"/>
            <a:ext cx="551906" cy="38995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02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BC6BAF6-F5CB-1317-D1C9-4C8F682B12B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1. The Referral Process</a:t>
            </a:r>
          </a:p>
        </p:txBody>
      </p:sp>
      <p:sp>
        <p:nvSpPr>
          <p:cNvPr id="4" name="Text Placeholder 3">
            <a:extLst>
              <a:ext uri="{FF2B5EF4-FFF2-40B4-BE49-F238E27FC236}">
                <a16:creationId xmlns:a16="http://schemas.microsoft.com/office/drawing/2014/main" id="{5AC27BF0-9C1A-B87A-C8C0-33AA922AD547}"/>
              </a:ext>
            </a:extLst>
          </p:cNvPr>
          <p:cNvSpPr>
            <a:spLocks noGrp="1"/>
          </p:cNvSpPr>
          <p:nvPr>
            <p:ph type="body" sz="quarter" idx="11"/>
          </p:nvPr>
        </p:nvSpPr>
        <p:spPr>
          <a:xfrm>
            <a:off x="4810259" y="649480"/>
            <a:ext cx="6555347" cy="5546047"/>
          </a:xfrm>
        </p:spPr>
        <p:txBody>
          <a:bodyPr vert="horz" lIns="91440" tIns="45720" rIns="91440" bIns="45720" rtlCol="0" anchor="ctr">
            <a:normAutofit/>
          </a:bodyPr>
          <a:lstStyle/>
          <a:p>
            <a:pPr indent="-228600">
              <a:buFont typeface="Arial" panose="020B0604020202020204" pitchFamily="34" charset="0"/>
              <a:buChar char="•"/>
            </a:pPr>
            <a:r>
              <a:rPr lang="en-US" sz="3200" dirty="0">
                <a:solidFill>
                  <a:schemeClr val="bg2"/>
                </a:solidFill>
                <a:latin typeface="+mn-lt"/>
                <a:cs typeface="+mn-cs"/>
              </a:rPr>
              <a:t>From initial screen and intake to navigator assignment</a:t>
            </a:r>
          </a:p>
        </p:txBody>
      </p:sp>
    </p:spTree>
    <p:extLst>
      <p:ext uri="{BB962C8B-B14F-4D97-AF65-F5344CB8AC3E}">
        <p14:creationId xmlns:p14="http://schemas.microsoft.com/office/powerpoint/2010/main" val="87593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39F45BA-8AF2-6C32-1DD6-48C0609F53B0}"/>
              </a:ext>
            </a:extLst>
          </p:cNvPr>
          <p:cNvSpPr>
            <a:spLocks noGrp="1"/>
          </p:cNvSpPr>
          <p:nvPr>
            <p:ph type="pic" sz="quarter" idx="10"/>
          </p:nvPr>
        </p:nvSpPr>
        <p:spPr>
          <a:xfrm>
            <a:off x="5098473" y="587828"/>
            <a:ext cx="7093527" cy="5497286"/>
          </a:xfrm>
        </p:spPr>
        <p:txBody>
          <a:bodyPr>
            <a:normAutofit fontScale="85000" lnSpcReduction="10000"/>
          </a:bodyPr>
          <a:lstStyle/>
          <a:p>
            <a:r>
              <a:rPr lang="en-US" dirty="0"/>
              <a:t>Referral is made by PAO via the secure </a:t>
            </a:r>
            <a:r>
              <a:rPr lang="en-US" dirty="0" err="1"/>
              <a:t>PbK</a:t>
            </a:r>
            <a:r>
              <a:rPr lang="en-US" dirty="0"/>
              <a:t> System</a:t>
            </a:r>
            <a:br>
              <a:rPr lang="en-US" dirty="0"/>
            </a:br>
            <a:endParaRPr lang="en-US" dirty="0"/>
          </a:p>
          <a:p>
            <a:r>
              <a:rPr lang="en-US" dirty="0"/>
              <a:t>Referral information is entered into Cognito</a:t>
            </a:r>
            <a:br>
              <a:rPr lang="en-US" dirty="0"/>
            </a:br>
            <a:endParaRPr lang="en-US" dirty="0"/>
          </a:p>
          <a:p>
            <a:r>
              <a:rPr lang="en-US" dirty="0"/>
              <a:t>At least 3 contact attempts are made via text and calls</a:t>
            </a:r>
          </a:p>
          <a:p>
            <a:pPr lvl="1"/>
            <a:r>
              <a:rPr lang="en-US" dirty="0"/>
              <a:t>When more phone numbers are needed, PAO is sometimes able to offer more</a:t>
            </a:r>
          </a:p>
          <a:p>
            <a:pPr lvl="1"/>
            <a:r>
              <a:rPr lang="en-US" dirty="0"/>
              <a:t>When contact via phone isn’t successful, a home visit is coordinated</a:t>
            </a:r>
            <a:br>
              <a:rPr lang="en-US" dirty="0"/>
            </a:br>
            <a:endParaRPr lang="en-US" dirty="0"/>
          </a:p>
          <a:p>
            <a:r>
              <a:rPr lang="en-US" dirty="0"/>
              <a:t>When contact is established, a screen and intake is completed</a:t>
            </a:r>
          </a:p>
          <a:p>
            <a:pPr marL="0" indent="0">
              <a:buNone/>
            </a:pPr>
            <a:endParaRPr lang="en-US" dirty="0"/>
          </a:p>
          <a:p>
            <a:r>
              <a:rPr lang="en-US" dirty="0"/>
              <a:t>Information is gathered for data reporting, to determine fit, and to provide preliminary information to navigators</a:t>
            </a:r>
          </a:p>
        </p:txBody>
      </p:sp>
      <p:sp>
        <p:nvSpPr>
          <p:cNvPr id="3" name="Title 2">
            <a:extLst>
              <a:ext uri="{FF2B5EF4-FFF2-40B4-BE49-F238E27FC236}">
                <a16:creationId xmlns:a16="http://schemas.microsoft.com/office/drawing/2014/main" id="{53104890-683F-D1BD-A942-C6BEFC88B985}"/>
              </a:ext>
            </a:extLst>
          </p:cNvPr>
          <p:cNvSpPr>
            <a:spLocks noGrp="1"/>
          </p:cNvSpPr>
          <p:nvPr>
            <p:ph type="title"/>
          </p:nvPr>
        </p:nvSpPr>
        <p:spPr/>
        <p:txBody>
          <a:bodyPr>
            <a:normAutofit fontScale="90000"/>
          </a:bodyPr>
          <a:lstStyle/>
          <a:p>
            <a:r>
              <a:rPr lang="en-US" dirty="0"/>
              <a:t>Initial Screen and Intake by Referral Manager</a:t>
            </a:r>
          </a:p>
        </p:txBody>
      </p:sp>
    </p:spTree>
    <p:extLst>
      <p:ext uri="{BB962C8B-B14F-4D97-AF65-F5344CB8AC3E}">
        <p14:creationId xmlns:p14="http://schemas.microsoft.com/office/powerpoint/2010/main" val="307434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874F4-516E-7211-BBDC-995C23C279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AC32CB-6C4F-235C-C99B-38CEC981E23D}"/>
              </a:ext>
            </a:extLst>
          </p:cNvPr>
          <p:cNvSpPr>
            <a:spLocks noGrp="1"/>
          </p:cNvSpPr>
          <p:nvPr>
            <p:ph type="title"/>
          </p:nvPr>
        </p:nvSpPr>
        <p:spPr/>
        <p:txBody>
          <a:bodyPr>
            <a:normAutofit/>
          </a:bodyPr>
          <a:lstStyle/>
          <a:p>
            <a:r>
              <a:rPr lang="en-US" dirty="0"/>
              <a:t>Initial Screen and Intake</a:t>
            </a:r>
          </a:p>
        </p:txBody>
      </p:sp>
      <p:sp>
        <p:nvSpPr>
          <p:cNvPr id="4" name="Text Placeholder 3">
            <a:extLst>
              <a:ext uri="{FF2B5EF4-FFF2-40B4-BE49-F238E27FC236}">
                <a16:creationId xmlns:a16="http://schemas.microsoft.com/office/drawing/2014/main" id="{FF151B1E-5A7B-D4ED-0189-08912CBF40DF}"/>
              </a:ext>
            </a:extLst>
          </p:cNvPr>
          <p:cNvSpPr>
            <a:spLocks noGrp="1"/>
          </p:cNvSpPr>
          <p:nvPr>
            <p:ph type="body" sz="quarter" idx="11"/>
          </p:nvPr>
        </p:nvSpPr>
        <p:spPr/>
        <p:txBody>
          <a:bodyPr/>
          <a:lstStyle/>
          <a:p>
            <a:endParaRPr lang="en-US"/>
          </a:p>
        </p:txBody>
      </p:sp>
      <p:sp>
        <p:nvSpPr>
          <p:cNvPr id="5" name="Rectangle 4">
            <a:extLst>
              <a:ext uri="{FF2B5EF4-FFF2-40B4-BE49-F238E27FC236}">
                <a16:creationId xmlns:a16="http://schemas.microsoft.com/office/drawing/2014/main" id="{4B4D4068-47FA-1403-D616-C98DDEAB1EEE}"/>
              </a:ext>
            </a:extLst>
          </p:cNvPr>
          <p:cNvSpPr/>
          <p:nvPr/>
        </p:nvSpPr>
        <p:spPr>
          <a:xfrm>
            <a:off x="7151917" y="2296888"/>
            <a:ext cx="2960915" cy="762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Referral Entered Into Cognito</a:t>
            </a:r>
          </a:p>
        </p:txBody>
      </p:sp>
      <p:sp>
        <p:nvSpPr>
          <p:cNvPr id="6" name="Rectangle 5">
            <a:extLst>
              <a:ext uri="{FF2B5EF4-FFF2-40B4-BE49-F238E27FC236}">
                <a16:creationId xmlns:a16="http://schemas.microsoft.com/office/drawing/2014/main" id="{9E6BEF19-60EC-6BD4-5B40-AFBDF26FD8FF}"/>
              </a:ext>
            </a:extLst>
          </p:cNvPr>
          <p:cNvSpPr/>
          <p:nvPr/>
        </p:nvSpPr>
        <p:spPr>
          <a:xfrm>
            <a:off x="7179132" y="3502787"/>
            <a:ext cx="2960912" cy="61337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Contact Attempted</a:t>
            </a:r>
          </a:p>
        </p:txBody>
      </p:sp>
      <p:sp>
        <p:nvSpPr>
          <p:cNvPr id="16" name="Rectangle 15">
            <a:extLst>
              <a:ext uri="{FF2B5EF4-FFF2-40B4-BE49-F238E27FC236}">
                <a16:creationId xmlns:a16="http://schemas.microsoft.com/office/drawing/2014/main" id="{129A3D97-7CF2-B1C3-0776-8E07219718C0}"/>
              </a:ext>
            </a:extLst>
          </p:cNvPr>
          <p:cNvSpPr/>
          <p:nvPr/>
        </p:nvSpPr>
        <p:spPr>
          <a:xfrm>
            <a:off x="7151916" y="4589688"/>
            <a:ext cx="2988127" cy="576943"/>
          </a:xfrm>
          <a:prstGeom prst="rect">
            <a:avLst/>
          </a:prstGeom>
          <a:solidFill>
            <a:schemeClr val="bg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Screen/Intake</a:t>
            </a:r>
          </a:p>
        </p:txBody>
      </p:sp>
      <p:sp>
        <p:nvSpPr>
          <p:cNvPr id="20" name="Rectangle 19">
            <a:extLst>
              <a:ext uri="{FF2B5EF4-FFF2-40B4-BE49-F238E27FC236}">
                <a16:creationId xmlns:a16="http://schemas.microsoft.com/office/drawing/2014/main" id="{3BF0038A-94AF-9F69-F1F8-DE3771C9256D}"/>
              </a:ext>
            </a:extLst>
          </p:cNvPr>
          <p:cNvSpPr/>
          <p:nvPr/>
        </p:nvSpPr>
        <p:spPr>
          <a:xfrm>
            <a:off x="7456716" y="1230088"/>
            <a:ext cx="2220686" cy="57694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Referral Made via </a:t>
            </a:r>
            <a:r>
              <a:rPr lang="en-US" dirty="0" err="1"/>
              <a:t>PbK</a:t>
            </a:r>
            <a:endParaRPr lang="en-US" dirty="0"/>
          </a:p>
        </p:txBody>
      </p:sp>
      <p:cxnSp>
        <p:nvCxnSpPr>
          <p:cNvPr id="21" name="Straight Arrow Connector 20">
            <a:extLst>
              <a:ext uri="{FF2B5EF4-FFF2-40B4-BE49-F238E27FC236}">
                <a16:creationId xmlns:a16="http://schemas.microsoft.com/office/drawing/2014/main" id="{3DF78ADC-76B7-416D-EC69-B54A5C909F00}"/>
              </a:ext>
            </a:extLst>
          </p:cNvPr>
          <p:cNvCxnSpPr>
            <a:cxnSpLocks/>
          </p:cNvCxnSpPr>
          <p:nvPr/>
        </p:nvCxnSpPr>
        <p:spPr>
          <a:xfrm>
            <a:off x="8588832" y="1807031"/>
            <a:ext cx="0"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915CA2-98D0-9914-13DF-2F947FC1617B}"/>
              </a:ext>
            </a:extLst>
          </p:cNvPr>
          <p:cNvCxnSpPr>
            <a:cxnSpLocks/>
          </p:cNvCxnSpPr>
          <p:nvPr/>
        </p:nvCxnSpPr>
        <p:spPr>
          <a:xfrm>
            <a:off x="8588834" y="3069774"/>
            <a:ext cx="0"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AD7E823-822F-C500-66F2-68111FFFCA81}"/>
              </a:ext>
            </a:extLst>
          </p:cNvPr>
          <p:cNvCxnSpPr>
            <a:cxnSpLocks/>
          </p:cNvCxnSpPr>
          <p:nvPr/>
        </p:nvCxnSpPr>
        <p:spPr>
          <a:xfrm>
            <a:off x="8610604" y="4125692"/>
            <a:ext cx="0"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6B3A648-AAD4-6555-92EA-B2647DAEFB0C}"/>
              </a:ext>
            </a:extLst>
          </p:cNvPr>
          <p:cNvSpPr>
            <a:spLocks noGrp="1"/>
          </p:cNvSpPr>
          <p:nvPr>
            <p:ph type="pic" sz="quarter" idx="10"/>
          </p:nvPr>
        </p:nvSpPr>
        <p:spPr>
          <a:xfrm>
            <a:off x="5294273" y="489858"/>
            <a:ext cx="6585857" cy="5181600"/>
          </a:xfrm>
        </p:spPr>
        <p:txBody>
          <a:bodyPr/>
          <a:lstStyle/>
          <a:p>
            <a:r>
              <a:rPr lang="en-US" dirty="0"/>
              <a:t>Case statuses provided to PAO by referral manager</a:t>
            </a:r>
            <a:br>
              <a:rPr lang="en-US" dirty="0"/>
            </a:br>
            <a:endParaRPr lang="en-US" dirty="0"/>
          </a:p>
          <a:p>
            <a:pPr marL="457200" lvl="1" indent="0">
              <a:buNone/>
            </a:pPr>
            <a:r>
              <a:rPr lang="en-US" dirty="0"/>
              <a:t>1. </a:t>
            </a:r>
            <a:r>
              <a:rPr lang="en-US" b="1" dirty="0"/>
              <a:t>“Accept”</a:t>
            </a:r>
          </a:p>
          <a:p>
            <a:pPr lvl="2"/>
            <a:r>
              <a:rPr lang="en-US" dirty="0"/>
              <a:t>The guardian signs the release of information or</a:t>
            </a:r>
          </a:p>
          <a:p>
            <a:pPr lvl="2"/>
            <a:r>
              <a:rPr lang="en-US" dirty="0"/>
              <a:t>The guardian/youth receive services from the referral manager</a:t>
            </a:r>
          </a:p>
          <a:p>
            <a:pPr marL="914400" lvl="2" indent="0">
              <a:buNone/>
            </a:pPr>
            <a:endParaRPr lang="en-US" dirty="0"/>
          </a:p>
          <a:p>
            <a:pPr marL="457200" lvl="1" indent="0">
              <a:buNone/>
            </a:pPr>
            <a:r>
              <a:rPr lang="en-US" dirty="0"/>
              <a:t>2. </a:t>
            </a:r>
            <a:r>
              <a:rPr lang="en-US" b="1" dirty="0"/>
              <a:t>“Decline”</a:t>
            </a:r>
            <a:r>
              <a:rPr lang="en-US" dirty="0"/>
              <a:t> when they</a:t>
            </a:r>
          </a:p>
          <a:p>
            <a:pPr lvl="2"/>
            <a:r>
              <a:rPr lang="en-US" dirty="0"/>
              <a:t>Are offered services and refuse to participate</a:t>
            </a:r>
          </a:p>
          <a:p>
            <a:pPr lvl="2"/>
            <a:r>
              <a:rPr lang="en-US" dirty="0"/>
              <a:t>Stop responding to manager’s contact attempts</a:t>
            </a:r>
          </a:p>
          <a:p>
            <a:pPr marL="457200" lvl="1" indent="0">
              <a:buNone/>
            </a:pPr>
            <a:endParaRPr lang="en-US" dirty="0"/>
          </a:p>
          <a:p>
            <a:pPr marL="457200" lvl="1" indent="0">
              <a:buNone/>
            </a:pPr>
            <a:r>
              <a:rPr lang="en-US" dirty="0"/>
              <a:t>3. </a:t>
            </a:r>
            <a:r>
              <a:rPr lang="en-US" b="1" dirty="0"/>
              <a:t>“Unreachable”</a:t>
            </a:r>
            <a:r>
              <a:rPr lang="en-US" dirty="0"/>
              <a:t> The referral manager is unable to contact a family</a:t>
            </a:r>
          </a:p>
          <a:p>
            <a:pPr lvl="1"/>
            <a:endParaRPr lang="en-US" dirty="0"/>
          </a:p>
        </p:txBody>
      </p:sp>
      <p:sp>
        <p:nvSpPr>
          <p:cNvPr id="3" name="Title 2">
            <a:extLst>
              <a:ext uri="{FF2B5EF4-FFF2-40B4-BE49-F238E27FC236}">
                <a16:creationId xmlns:a16="http://schemas.microsoft.com/office/drawing/2014/main" id="{2CC2A101-6D97-2104-6C06-7E809909F3A6}"/>
              </a:ext>
            </a:extLst>
          </p:cNvPr>
          <p:cNvSpPr>
            <a:spLocks noGrp="1"/>
          </p:cNvSpPr>
          <p:nvPr>
            <p:ph type="title"/>
          </p:nvPr>
        </p:nvSpPr>
        <p:spPr>
          <a:xfrm>
            <a:off x="311870" y="1426030"/>
            <a:ext cx="3992276" cy="1799164"/>
          </a:xfrm>
        </p:spPr>
        <p:txBody>
          <a:bodyPr>
            <a:normAutofit fontScale="90000"/>
          </a:bodyPr>
          <a:lstStyle/>
          <a:p>
            <a:r>
              <a:rPr lang="en-US" dirty="0"/>
              <a:t>Case Statuses Provided to PAO</a:t>
            </a:r>
          </a:p>
        </p:txBody>
      </p:sp>
      <p:sp>
        <p:nvSpPr>
          <p:cNvPr id="4" name="Text Placeholder 3">
            <a:extLst>
              <a:ext uri="{FF2B5EF4-FFF2-40B4-BE49-F238E27FC236}">
                <a16:creationId xmlns:a16="http://schemas.microsoft.com/office/drawing/2014/main" id="{9E276822-F1D8-2CF9-1668-20632771314D}"/>
              </a:ext>
            </a:extLst>
          </p:cNvPr>
          <p:cNvSpPr>
            <a:spLocks noGrp="1"/>
          </p:cNvSpPr>
          <p:nvPr>
            <p:ph type="body" sz="quarter" idx="11"/>
          </p:nvPr>
        </p:nvSpPr>
        <p:spPr/>
        <p:txBody>
          <a:bodyPr/>
          <a:lstStyle/>
          <a:p>
            <a:r>
              <a:rPr lang="en-US" dirty="0"/>
              <a:t>Live updates are entered into </a:t>
            </a:r>
            <a:r>
              <a:rPr lang="en-US" dirty="0" err="1"/>
              <a:t>PbK</a:t>
            </a:r>
            <a:r>
              <a:rPr lang="en-US" dirty="0"/>
              <a:t> database</a:t>
            </a:r>
          </a:p>
        </p:txBody>
      </p:sp>
    </p:spTree>
    <p:extLst>
      <p:ext uri="{BB962C8B-B14F-4D97-AF65-F5344CB8AC3E}">
        <p14:creationId xmlns:p14="http://schemas.microsoft.com/office/powerpoint/2010/main" val="365481620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4DA425-E6FB-1E3C-B500-AC4EB1C50A49}"/>
              </a:ext>
            </a:extLst>
          </p:cNvPr>
          <p:cNvSpPr>
            <a:spLocks noGrp="1"/>
          </p:cNvSpPr>
          <p:nvPr>
            <p:ph type="pic" sz="quarter" idx="10"/>
          </p:nvPr>
        </p:nvSpPr>
        <p:spPr>
          <a:xfrm>
            <a:off x="5312229" y="315687"/>
            <a:ext cx="6738258" cy="6270171"/>
          </a:xfrm>
        </p:spPr>
        <p:txBody>
          <a:bodyPr>
            <a:normAutofit/>
          </a:bodyPr>
          <a:lstStyle/>
          <a:p>
            <a:pPr marL="0" indent="0">
              <a:buNone/>
            </a:pPr>
            <a:r>
              <a:rPr lang="en-US" dirty="0"/>
              <a:t>The referral manager: </a:t>
            </a:r>
            <a:br>
              <a:rPr lang="en-US" dirty="0"/>
            </a:br>
            <a:endParaRPr lang="en-US" dirty="0"/>
          </a:p>
          <a:p>
            <a:pPr marL="0" indent="0">
              <a:buNone/>
            </a:pPr>
            <a:r>
              <a:rPr lang="en-US" dirty="0"/>
              <a:t>🗨 Explains the program</a:t>
            </a:r>
          </a:p>
          <a:p>
            <a:pPr marL="0" indent="0">
              <a:buNone/>
            </a:pPr>
            <a:endParaRPr lang="en-US" sz="1600" dirty="0"/>
          </a:p>
          <a:p>
            <a:pPr marL="0" indent="0">
              <a:buNone/>
            </a:pPr>
            <a:r>
              <a:rPr lang="en-US" dirty="0"/>
              <a:t>✉ Emails the youth a consent form. Once signed, </a:t>
            </a:r>
          </a:p>
          <a:p>
            <a:pPr marL="457200" lvl="1" indent="0">
              <a:buNone/>
            </a:pPr>
            <a:endParaRPr lang="en-US" sz="1600" dirty="0"/>
          </a:p>
          <a:p>
            <a:pPr marL="0" indent="0">
              <a:buNone/>
            </a:pPr>
            <a:r>
              <a:rPr lang="en-US" dirty="0"/>
              <a:t>✒ The guardian is sent a release of information permitting King County to share information with the consortium. Once signed,</a:t>
            </a:r>
          </a:p>
          <a:p>
            <a:pPr marL="0" indent="0">
              <a:buNone/>
            </a:pPr>
            <a:endParaRPr lang="en-US" sz="1600" dirty="0"/>
          </a:p>
          <a:p>
            <a:pPr marL="0" indent="0">
              <a:buNone/>
            </a:pPr>
            <a:r>
              <a:rPr lang="en-US" dirty="0"/>
              <a:t>➤ The case is assigned to a navigator</a:t>
            </a:r>
          </a:p>
        </p:txBody>
      </p:sp>
      <p:sp>
        <p:nvSpPr>
          <p:cNvPr id="3" name="Title 2">
            <a:extLst>
              <a:ext uri="{FF2B5EF4-FFF2-40B4-BE49-F238E27FC236}">
                <a16:creationId xmlns:a16="http://schemas.microsoft.com/office/drawing/2014/main" id="{AD5C974C-1389-8B3D-3A71-60D497C034B2}"/>
              </a:ext>
            </a:extLst>
          </p:cNvPr>
          <p:cNvSpPr>
            <a:spLocks noGrp="1"/>
          </p:cNvSpPr>
          <p:nvPr>
            <p:ph type="title"/>
          </p:nvPr>
        </p:nvSpPr>
        <p:spPr/>
        <p:txBody>
          <a:bodyPr/>
          <a:lstStyle/>
          <a:p>
            <a:r>
              <a:rPr lang="en-US" dirty="0"/>
              <a:t>The Consent Process</a:t>
            </a:r>
          </a:p>
        </p:txBody>
      </p:sp>
      <p:sp>
        <p:nvSpPr>
          <p:cNvPr id="4" name="Text Placeholder 3">
            <a:extLst>
              <a:ext uri="{FF2B5EF4-FFF2-40B4-BE49-F238E27FC236}">
                <a16:creationId xmlns:a16="http://schemas.microsoft.com/office/drawing/2014/main" id="{230F6AB9-689C-F372-995F-10A1E7CA71BA}"/>
              </a:ext>
            </a:extLst>
          </p:cNvPr>
          <p:cNvSpPr>
            <a:spLocks noGrp="1"/>
          </p:cNvSpPr>
          <p:nvPr>
            <p:ph type="body" sz="quarter" idx="11"/>
          </p:nvPr>
        </p:nvSpPr>
        <p:spPr/>
        <p:txBody>
          <a:bodyPr/>
          <a:lstStyle/>
          <a:p>
            <a:r>
              <a:rPr lang="en-US" dirty="0"/>
              <a:t>When a youth/family agree to participate </a:t>
            </a:r>
          </a:p>
        </p:txBody>
      </p:sp>
    </p:spTree>
    <p:extLst>
      <p:ext uri="{BB962C8B-B14F-4D97-AF65-F5344CB8AC3E}">
        <p14:creationId xmlns:p14="http://schemas.microsoft.com/office/powerpoint/2010/main" val="3886898993"/>
      </p:ext>
    </p:extLst>
  </p:cSld>
  <p:clrMapOvr>
    <a:masterClrMapping/>
  </p:clrMapOvr>
</p:sld>
</file>

<file path=ppt/theme/theme1.xml><?xml version="1.0" encoding="utf-8"?>
<a:theme xmlns:a="http://schemas.openxmlformats.org/drawingml/2006/main" name="2_Office Theme">
  <a:themeElements>
    <a:clrScheme name="DCHS Brand">
      <a:dk1>
        <a:srgbClr val="636569"/>
      </a:dk1>
      <a:lt1>
        <a:srgbClr val="1E295A"/>
      </a:lt1>
      <a:dk2>
        <a:srgbClr val="FFFFFF"/>
      </a:dk2>
      <a:lt2>
        <a:srgbClr val="F8F4EA"/>
      </a:lt2>
      <a:accent1>
        <a:srgbClr val="C0277A"/>
      </a:accent1>
      <a:accent2>
        <a:srgbClr val="4A7BA7"/>
      </a:accent2>
      <a:accent3>
        <a:srgbClr val="FFE067"/>
      </a:accent3>
      <a:accent4>
        <a:srgbClr val="BF4E42"/>
      </a:accent4>
      <a:accent5>
        <a:srgbClr val="8D469B"/>
      </a:accent5>
      <a:accent6>
        <a:srgbClr val="000000"/>
      </a:accent6>
      <a:hlink>
        <a:srgbClr val="0000EE"/>
      </a:hlink>
      <a:folHlink>
        <a:srgbClr val="0000E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e180ed-32f5-4fc0-9d70-9d097c6e9423">
      <Terms xmlns="http://schemas.microsoft.com/office/infopath/2007/PartnerControls"/>
    </lcf76f155ced4ddcb4097134ff3c332f>
    <TaxCatchAll xmlns="d579b1d4-c087-4214-ad5d-7446c5d694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41960065A3BC4A92D5106BF83ECB27" ma:contentTypeVersion="13" ma:contentTypeDescription="Create a new document." ma:contentTypeScope="" ma:versionID="746a76ec728ece24869f72c09c4c0449">
  <xsd:schema xmlns:xsd="http://www.w3.org/2001/XMLSchema" xmlns:xs="http://www.w3.org/2001/XMLSchema" xmlns:p="http://schemas.microsoft.com/office/2006/metadata/properties" xmlns:ns2="8be180ed-32f5-4fc0-9d70-9d097c6e9423" xmlns:ns3="d579b1d4-c087-4214-ad5d-7446c5d694d0" targetNamespace="http://schemas.microsoft.com/office/2006/metadata/properties" ma:root="true" ma:fieldsID="758ad9c5219bfa4dbb56db9cc8db82a0" ns2:_="" ns3:_="">
    <xsd:import namespace="8be180ed-32f5-4fc0-9d70-9d097c6e9423"/>
    <xsd:import namespace="d579b1d4-c087-4214-ad5d-7446c5d694d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180ed-32f5-4fc0-9d70-9d097c6e9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79b1d4-c087-4214-ad5d-7446c5d694d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9a9af3-9bfa-4b27-a947-4b4f71becc5e}" ma:internalName="TaxCatchAll" ma:showField="CatchAllData" ma:web="d579b1d4-c087-4214-ad5d-7446c5d694d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7F711E-BE25-4E4E-AAB7-AF657EC6150E}">
  <ds:schemaRefs>
    <ds:schemaRef ds:uri="http://schemas.microsoft.com/office/2006/metadata/properties"/>
    <ds:schemaRef ds:uri="http://schemas.microsoft.com/office/infopath/2007/PartnerControls"/>
    <ds:schemaRef ds:uri="8be180ed-32f5-4fc0-9d70-9d097c6e9423"/>
    <ds:schemaRef ds:uri="d579b1d4-c087-4214-ad5d-7446c5d694d0"/>
  </ds:schemaRefs>
</ds:datastoreItem>
</file>

<file path=customXml/itemProps2.xml><?xml version="1.0" encoding="utf-8"?>
<ds:datastoreItem xmlns:ds="http://schemas.openxmlformats.org/officeDocument/2006/customXml" ds:itemID="{3DA32D4C-CFBA-4D66-94D4-35B4B312F2D9}">
  <ds:schemaRefs>
    <ds:schemaRef ds:uri="http://schemas.microsoft.com/sharepoint/v3/contenttype/forms"/>
  </ds:schemaRefs>
</ds:datastoreItem>
</file>

<file path=customXml/itemProps3.xml><?xml version="1.0" encoding="utf-8"?>
<ds:datastoreItem xmlns:ds="http://schemas.openxmlformats.org/officeDocument/2006/customXml" ds:itemID="{CF6B5A73-D5D5-4181-BF90-13CC6072D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e180ed-32f5-4fc0-9d70-9d097c6e9423"/>
    <ds:schemaRef ds:uri="d579b1d4-c087-4214-ad5d-7446c5d694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589</TotalTime>
  <Words>842</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Wingdings</vt:lpstr>
      <vt:lpstr>2_Office Theme</vt:lpstr>
      <vt:lpstr>The Referral Process</vt:lpstr>
      <vt:lpstr>Goals of this slide deck</vt:lpstr>
      <vt:lpstr>Caveats</vt:lpstr>
      <vt:lpstr>General Process Overview</vt:lpstr>
      <vt:lpstr>1. The Referral Process</vt:lpstr>
      <vt:lpstr>Initial Screen and Intake by Referral Manager</vt:lpstr>
      <vt:lpstr>Initial Screen and Intake</vt:lpstr>
      <vt:lpstr>Case Statuses Provided to PAO</vt:lpstr>
      <vt:lpstr>The Consent Process</vt:lpstr>
      <vt:lpstr>The General Consent Process</vt:lpstr>
      <vt:lpstr>1. The Navigator Assignment</vt:lpstr>
      <vt:lpstr>Referral is Assigned to a Navigator</vt:lpstr>
      <vt:lpstr>Cognito Referral Outcomes (this is currently being built in Cognito)</vt:lpstr>
      <vt:lpstr>Providing Services</vt:lpstr>
      <vt:lpstr>3. Closing Out a Case</vt:lpstr>
      <vt:lpstr>Closing Out Cases</vt:lpstr>
      <vt:lpstr>FAQs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Keyes-Greer, Chelsea</dc:creator>
  <cp:lastModifiedBy>Pineda Reyes, Claudia</cp:lastModifiedBy>
  <cp:revision>11</cp:revision>
  <dcterms:created xsi:type="dcterms:W3CDTF">2023-07-10T18:31:56Z</dcterms:created>
  <dcterms:modified xsi:type="dcterms:W3CDTF">2026-06-18T19:52:55Z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0x0101004641960065A3BC4A92D5106BF83ECB27</vt:lpwstr>
  </property>
  <property fmtid="{D5CDD505-2E9C-101B-9397-08002B2CF9AE}" pid="3" name="MediaServiceImageTags">
    <vt:lpwstr/>
  </property>
</Properties>
</file>